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14867" r:id="rId3"/>
    <p:sldId id="14868" r:id="rId4"/>
    <p:sldId id="14869" r:id="rId5"/>
    <p:sldId id="14872" r:id="rId6"/>
    <p:sldId id="14859" r:id="rId7"/>
    <p:sldId id="273" r:id="rId8"/>
    <p:sldId id="257" r:id="rId9"/>
    <p:sldId id="258" r:id="rId10"/>
    <p:sldId id="14862" r:id="rId11"/>
    <p:sldId id="25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14860" r:id="rId24"/>
    <p:sldId id="14861" r:id="rId25"/>
    <p:sldId id="14863" r:id="rId26"/>
    <p:sldId id="14864" r:id="rId27"/>
    <p:sldId id="14865" r:id="rId28"/>
    <p:sldId id="14866" r:id="rId29"/>
    <p:sldId id="14870" r:id="rId30"/>
    <p:sldId id="14871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5ECE2-9DD4-407A-A1E6-25627BF5D4CF}" v="664" dt="2024-12-04T10:07:0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Pavone" userId="1dad870b-5bf1-425a-9a00-2c2671c8685d" providerId="ADAL" clId="{84F5ECE2-9DD4-407A-A1E6-25627BF5D4CF}"/>
    <pc:docChg chg="undo custSel addSld delSld modSld sldOrd modMainMaster">
      <pc:chgData name="Fabrizio Pavone" userId="1dad870b-5bf1-425a-9a00-2c2671c8685d" providerId="ADAL" clId="{84F5ECE2-9DD4-407A-A1E6-25627BF5D4CF}" dt="2024-12-04T10:11:01.950" v="8428" actId="20577"/>
      <pc:docMkLst>
        <pc:docMk/>
      </pc:docMkLst>
      <pc:sldChg chg="modSp mod">
        <pc:chgData name="Fabrizio Pavone" userId="1dad870b-5bf1-425a-9a00-2c2671c8685d" providerId="ADAL" clId="{84F5ECE2-9DD4-407A-A1E6-25627BF5D4CF}" dt="2024-12-02T15:42:15.436" v="7" actId="121"/>
        <pc:sldMkLst>
          <pc:docMk/>
          <pc:sldMk cId="404476335" sldId="256"/>
        </pc:sldMkLst>
        <pc:spChg chg="mod">
          <ac:chgData name="Fabrizio Pavone" userId="1dad870b-5bf1-425a-9a00-2c2671c8685d" providerId="ADAL" clId="{84F5ECE2-9DD4-407A-A1E6-25627BF5D4CF}" dt="2024-12-02T15:42:11.338" v="6" actId="121"/>
          <ac:spMkLst>
            <pc:docMk/>
            <pc:sldMk cId="404476335" sldId="256"/>
            <ac:spMk id="2" creationId="{5041B9B4-1066-E93C-F64A-63F3C590E20D}"/>
          </ac:spMkLst>
        </pc:spChg>
        <pc:spChg chg="mod">
          <ac:chgData name="Fabrizio Pavone" userId="1dad870b-5bf1-425a-9a00-2c2671c8685d" providerId="ADAL" clId="{84F5ECE2-9DD4-407A-A1E6-25627BF5D4CF}" dt="2024-12-02T15:42:15.436" v="7" actId="121"/>
          <ac:spMkLst>
            <pc:docMk/>
            <pc:sldMk cId="404476335" sldId="256"/>
            <ac:spMk id="3" creationId="{3AC94132-A63C-94D7-3F85-8487184C3723}"/>
          </ac:spMkLst>
        </pc:spChg>
      </pc:sldChg>
      <pc:sldChg chg="addSp delSp modSp new mod modClrScheme chgLayout">
        <pc:chgData name="Fabrizio Pavone" userId="1dad870b-5bf1-425a-9a00-2c2671c8685d" providerId="ADAL" clId="{84F5ECE2-9DD4-407A-A1E6-25627BF5D4CF}" dt="2024-12-03T13:12:09.014" v="878" actId="20577"/>
        <pc:sldMkLst>
          <pc:docMk/>
          <pc:sldMk cId="226725171" sldId="257"/>
        </pc:sldMkLst>
        <pc:spChg chg="add mod ord">
          <ac:chgData name="Fabrizio Pavone" userId="1dad870b-5bf1-425a-9a00-2c2671c8685d" providerId="ADAL" clId="{84F5ECE2-9DD4-407A-A1E6-25627BF5D4CF}" dt="2024-12-03T13:12:09.014" v="878" actId="20577"/>
          <ac:spMkLst>
            <pc:docMk/>
            <pc:sldMk cId="226725171" sldId="257"/>
            <ac:spMk id="2" creationId="{2B75486A-887A-30A4-979B-EE6F41DCA5E9}"/>
          </ac:spMkLst>
        </pc:spChg>
        <pc:spChg chg="del mod ord">
          <ac:chgData name="Fabrizio Pavone" userId="1dad870b-5bf1-425a-9a00-2c2671c8685d" providerId="ADAL" clId="{84F5ECE2-9DD4-407A-A1E6-25627BF5D4CF}" dt="2024-12-02T16:00:37" v="9" actId="700"/>
          <ac:spMkLst>
            <pc:docMk/>
            <pc:sldMk cId="226725171" sldId="257"/>
            <ac:spMk id="2" creationId="{CC42991C-1E2D-1441-2EA5-3742DFDCCD09}"/>
          </ac:spMkLst>
        </pc:spChg>
        <pc:spChg chg="del mod ord">
          <ac:chgData name="Fabrizio Pavone" userId="1dad870b-5bf1-425a-9a00-2c2671c8685d" providerId="ADAL" clId="{84F5ECE2-9DD4-407A-A1E6-25627BF5D4CF}" dt="2024-12-02T16:00:37" v="9" actId="700"/>
          <ac:spMkLst>
            <pc:docMk/>
            <pc:sldMk cId="226725171" sldId="257"/>
            <ac:spMk id="3" creationId="{12C7D023-CD39-DFD7-38DF-F4F8C9DDF664}"/>
          </ac:spMkLst>
        </pc:spChg>
        <pc:spChg chg="add mod ord">
          <ac:chgData name="Fabrizio Pavone" userId="1dad870b-5bf1-425a-9a00-2c2671c8685d" providerId="ADAL" clId="{84F5ECE2-9DD4-407A-A1E6-25627BF5D4CF}" dt="2024-12-03T13:11:54.248" v="833" actId="700"/>
          <ac:spMkLst>
            <pc:docMk/>
            <pc:sldMk cId="226725171" sldId="257"/>
            <ac:spMk id="4" creationId="{78FF8609-263A-2122-BE37-8D9AE4C2A0B2}"/>
          </ac:spMkLst>
        </pc:spChg>
        <pc:spChg chg="add del mod ord">
          <ac:chgData name="Fabrizio Pavone" userId="1dad870b-5bf1-425a-9a00-2c2671c8685d" providerId="ADAL" clId="{84F5ECE2-9DD4-407A-A1E6-25627BF5D4CF}" dt="2024-12-02T16:00:49.954" v="34" actId="478"/>
          <ac:spMkLst>
            <pc:docMk/>
            <pc:sldMk cId="226725171" sldId="257"/>
            <ac:spMk id="5" creationId="{FA95DCBE-5B8B-7216-141B-EB587EA3204B}"/>
          </ac:spMkLst>
        </pc:spChg>
      </pc:sldChg>
      <pc:sldChg chg="addSp delSp modSp new mod modClrScheme chgLayout">
        <pc:chgData name="Fabrizio Pavone" userId="1dad870b-5bf1-425a-9a00-2c2671c8685d" providerId="ADAL" clId="{84F5ECE2-9DD4-407A-A1E6-25627BF5D4CF}" dt="2024-12-03T17:07:30.604" v="3240" actId="20577"/>
        <pc:sldMkLst>
          <pc:docMk/>
          <pc:sldMk cId="1626553704" sldId="258"/>
        </pc:sldMkLst>
        <pc:spChg chg="del mod ord">
          <ac:chgData name="Fabrizio Pavone" userId="1dad870b-5bf1-425a-9a00-2c2671c8685d" providerId="ADAL" clId="{84F5ECE2-9DD4-407A-A1E6-25627BF5D4CF}" dt="2024-12-02T16:00:57.416" v="36" actId="700"/>
          <ac:spMkLst>
            <pc:docMk/>
            <pc:sldMk cId="1626553704" sldId="258"/>
            <ac:spMk id="2" creationId="{8B59FAA0-B19E-7E3E-EB56-3D70CF3197BE}"/>
          </ac:spMkLst>
        </pc:spChg>
        <pc:spChg chg="del mod ord">
          <ac:chgData name="Fabrizio Pavone" userId="1dad870b-5bf1-425a-9a00-2c2671c8685d" providerId="ADAL" clId="{84F5ECE2-9DD4-407A-A1E6-25627BF5D4CF}" dt="2024-12-02T16:00:57.416" v="36" actId="700"/>
          <ac:spMkLst>
            <pc:docMk/>
            <pc:sldMk cId="1626553704" sldId="258"/>
            <ac:spMk id="3" creationId="{01E9EA52-B50B-A866-6CB5-BEA0076675E8}"/>
          </ac:spMkLst>
        </pc:spChg>
        <pc:spChg chg="add mod ord">
          <ac:chgData name="Fabrizio Pavone" userId="1dad870b-5bf1-425a-9a00-2c2671c8685d" providerId="ADAL" clId="{84F5ECE2-9DD4-407A-A1E6-25627BF5D4CF}" dt="2024-12-03T14:27:38.191" v="1303" actId="20577"/>
          <ac:spMkLst>
            <pc:docMk/>
            <pc:sldMk cId="1626553704" sldId="258"/>
            <ac:spMk id="4" creationId="{86DF6A23-27D3-644A-24A0-BBA22733992E}"/>
          </ac:spMkLst>
        </pc:spChg>
        <pc:spChg chg="add mod ord">
          <ac:chgData name="Fabrizio Pavone" userId="1dad870b-5bf1-425a-9a00-2c2671c8685d" providerId="ADAL" clId="{84F5ECE2-9DD4-407A-A1E6-25627BF5D4CF}" dt="2024-12-03T17:07:30.604" v="3240" actId="20577"/>
          <ac:spMkLst>
            <pc:docMk/>
            <pc:sldMk cId="1626553704" sldId="258"/>
            <ac:spMk id="5" creationId="{6218159C-16C2-DC1B-B126-E0EE961CC070}"/>
          </ac:spMkLst>
        </pc:spChg>
        <pc:graphicFrameChg chg="add mod">
          <ac:chgData name="Fabrizio Pavone" userId="1dad870b-5bf1-425a-9a00-2c2671c8685d" providerId="ADAL" clId="{84F5ECE2-9DD4-407A-A1E6-25627BF5D4CF}" dt="2024-12-02T16:20:50.424" v="107" actId="1076"/>
          <ac:graphicFrameMkLst>
            <pc:docMk/>
            <pc:sldMk cId="1626553704" sldId="258"/>
            <ac:graphicFrameMk id="6" creationId="{2FC5A0CA-8181-82ED-D5C1-6796FFD6219B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2T16:20:50.424" v="107" actId="1076"/>
          <ac:graphicFrameMkLst>
            <pc:docMk/>
            <pc:sldMk cId="1626553704" sldId="258"/>
            <ac:graphicFrameMk id="7" creationId="{EAA805BD-09C5-44F8-AFFC-14FC474D6663}"/>
          </ac:graphicFrameMkLst>
        </pc:graphicFrameChg>
      </pc:sldChg>
      <pc:sldChg chg="addSp delSp modSp new mod">
        <pc:chgData name="Fabrizio Pavone" userId="1dad870b-5bf1-425a-9a00-2c2671c8685d" providerId="ADAL" clId="{84F5ECE2-9DD4-407A-A1E6-25627BF5D4CF}" dt="2024-12-03T17:11:10.243" v="3611" actId="20577"/>
        <pc:sldMkLst>
          <pc:docMk/>
          <pc:sldMk cId="1742045417" sldId="259"/>
        </pc:sldMkLst>
        <pc:spChg chg="mod">
          <ac:chgData name="Fabrizio Pavone" userId="1dad870b-5bf1-425a-9a00-2c2671c8685d" providerId="ADAL" clId="{84F5ECE2-9DD4-407A-A1E6-25627BF5D4CF}" dt="2024-12-03T17:10:05.915" v="3463" actId="20577"/>
          <ac:spMkLst>
            <pc:docMk/>
            <pc:sldMk cId="1742045417" sldId="259"/>
            <ac:spMk id="2" creationId="{49ADE85E-1D2D-5B53-C180-EBC86168A651}"/>
          </ac:spMkLst>
        </pc:spChg>
        <pc:spChg chg="mod">
          <ac:chgData name="Fabrizio Pavone" userId="1dad870b-5bf1-425a-9a00-2c2671c8685d" providerId="ADAL" clId="{84F5ECE2-9DD4-407A-A1E6-25627BF5D4CF}" dt="2024-12-03T17:11:10.243" v="3611" actId="20577"/>
          <ac:spMkLst>
            <pc:docMk/>
            <pc:sldMk cId="1742045417" sldId="259"/>
            <ac:spMk id="3" creationId="{4F765218-3AA8-9F58-3B75-75B5FF99E6F8}"/>
          </ac:spMkLst>
        </pc:spChg>
        <pc:graphicFrameChg chg="add del mod">
          <ac:chgData name="Fabrizio Pavone" userId="1dad870b-5bf1-425a-9a00-2c2671c8685d" providerId="ADAL" clId="{84F5ECE2-9DD4-407A-A1E6-25627BF5D4CF}" dt="2024-12-02T16:24:50.790" v="174" actId="478"/>
          <ac:graphicFrameMkLst>
            <pc:docMk/>
            <pc:sldMk cId="1742045417" sldId="259"/>
            <ac:graphicFrameMk id="4" creationId="{45A5E8C0-F6E0-8901-BD41-4A7E12CF0413}"/>
          </ac:graphicFrameMkLst>
        </pc:graphicFrameChg>
        <pc:graphicFrameChg chg="add del mod">
          <ac:chgData name="Fabrizio Pavone" userId="1dad870b-5bf1-425a-9a00-2c2671c8685d" providerId="ADAL" clId="{84F5ECE2-9DD4-407A-A1E6-25627BF5D4CF}" dt="2024-12-02T16:25:41.246" v="178" actId="478"/>
          <ac:graphicFrameMkLst>
            <pc:docMk/>
            <pc:sldMk cId="1742045417" sldId="259"/>
            <ac:graphicFrameMk id="5" creationId="{45A5E8C0-F6E0-8901-BD41-4A7E12CF0413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2T16:26:35.091" v="183" actId="14100"/>
          <ac:graphicFrameMkLst>
            <pc:docMk/>
            <pc:sldMk cId="1742045417" sldId="259"/>
            <ac:graphicFrameMk id="6" creationId="{45A5E8C0-F6E0-8901-BD41-4A7E12CF0413}"/>
          </ac:graphicFrameMkLst>
        </pc:graphicFrameChg>
        <pc:cxnChg chg="add mod">
          <ac:chgData name="Fabrizio Pavone" userId="1dad870b-5bf1-425a-9a00-2c2671c8685d" providerId="ADAL" clId="{84F5ECE2-9DD4-407A-A1E6-25627BF5D4CF}" dt="2024-12-02T16:26:39.709" v="184" actId="14100"/>
          <ac:cxnSpMkLst>
            <pc:docMk/>
            <pc:sldMk cId="1742045417" sldId="259"/>
            <ac:cxnSpMk id="7" creationId="{399AE9C3-6779-761C-AADE-9686E6CE10B0}"/>
          </ac:cxnSpMkLst>
        </pc:cxnChg>
        <pc:cxnChg chg="add mod">
          <ac:chgData name="Fabrizio Pavone" userId="1dad870b-5bf1-425a-9a00-2c2671c8685d" providerId="ADAL" clId="{84F5ECE2-9DD4-407A-A1E6-25627BF5D4CF}" dt="2024-12-02T16:25:50.140" v="180" actId="1076"/>
          <ac:cxnSpMkLst>
            <pc:docMk/>
            <pc:sldMk cId="1742045417" sldId="259"/>
            <ac:cxnSpMk id="8" creationId="{3D36D01A-71C5-4000-8725-56C35A6AA633}"/>
          </ac:cxnSpMkLst>
        </pc:cxnChg>
      </pc:sldChg>
      <pc:sldChg chg="modSp new del mod">
        <pc:chgData name="Fabrizio Pavone" userId="1dad870b-5bf1-425a-9a00-2c2671c8685d" providerId="ADAL" clId="{84F5ECE2-9DD4-407A-A1E6-25627BF5D4CF}" dt="2024-12-03T13:22:52.822" v="1039" actId="47"/>
        <pc:sldMkLst>
          <pc:docMk/>
          <pc:sldMk cId="3296640240" sldId="260"/>
        </pc:sldMkLst>
        <pc:spChg chg="mod">
          <ac:chgData name="Fabrizio Pavone" userId="1dad870b-5bf1-425a-9a00-2c2671c8685d" providerId="ADAL" clId="{84F5ECE2-9DD4-407A-A1E6-25627BF5D4CF}" dt="2024-12-02T16:21:14.070" v="164" actId="20577"/>
          <ac:spMkLst>
            <pc:docMk/>
            <pc:sldMk cId="3296640240" sldId="260"/>
            <ac:spMk id="2" creationId="{A09CA1CE-19F3-E133-ACCE-A6B35B11947C}"/>
          </ac:spMkLst>
        </pc:spChg>
      </pc:sldChg>
      <pc:sldChg chg="modSp new del mod">
        <pc:chgData name="Fabrizio Pavone" userId="1dad870b-5bf1-425a-9a00-2c2671c8685d" providerId="ADAL" clId="{84F5ECE2-9DD4-407A-A1E6-25627BF5D4CF}" dt="2024-12-02T16:27:27.403" v="234" actId="47"/>
        <pc:sldMkLst>
          <pc:docMk/>
          <pc:sldMk cId="3658157742" sldId="261"/>
        </pc:sldMkLst>
        <pc:spChg chg="mod">
          <ac:chgData name="Fabrizio Pavone" userId="1dad870b-5bf1-425a-9a00-2c2671c8685d" providerId="ADAL" clId="{84F5ECE2-9DD4-407A-A1E6-25627BF5D4CF}" dt="2024-12-02T16:27:17.865" v="230" actId="20577"/>
          <ac:spMkLst>
            <pc:docMk/>
            <pc:sldMk cId="3658157742" sldId="261"/>
            <ac:spMk id="2" creationId="{341CCB51-F655-78C8-1569-43ED12B94E7E}"/>
          </ac:spMkLst>
        </pc:spChg>
      </pc:sldChg>
      <pc:sldChg chg="addSp delSp modSp add mod ord">
        <pc:chgData name="Fabrizio Pavone" userId="1dad870b-5bf1-425a-9a00-2c2671c8685d" providerId="ADAL" clId="{84F5ECE2-9DD4-407A-A1E6-25627BF5D4CF}" dt="2024-12-03T17:12:22.750" v="3767" actId="20577"/>
        <pc:sldMkLst>
          <pc:docMk/>
          <pc:sldMk cId="2239709912" sldId="262"/>
        </pc:sldMkLst>
        <pc:spChg chg="mod">
          <ac:chgData name="Fabrizio Pavone" userId="1dad870b-5bf1-425a-9a00-2c2671c8685d" providerId="ADAL" clId="{84F5ECE2-9DD4-407A-A1E6-25627BF5D4CF}" dt="2024-12-02T16:29:47.246" v="257" actId="6549"/>
          <ac:spMkLst>
            <pc:docMk/>
            <pc:sldMk cId="2239709912" sldId="262"/>
            <ac:spMk id="4" creationId="{838730F2-23D4-2504-5866-3CDE4341E4A1}"/>
          </ac:spMkLst>
        </pc:spChg>
        <pc:spChg chg="mod">
          <ac:chgData name="Fabrizio Pavone" userId="1dad870b-5bf1-425a-9a00-2c2671c8685d" providerId="ADAL" clId="{84F5ECE2-9DD4-407A-A1E6-25627BF5D4CF}" dt="2024-12-03T17:12:22.750" v="3767" actId="20577"/>
          <ac:spMkLst>
            <pc:docMk/>
            <pc:sldMk cId="2239709912" sldId="262"/>
            <ac:spMk id="5" creationId="{1C08BD7E-C707-6B66-D249-786BEB0A4E1E}"/>
          </ac:spMkLst>
        </pc:spChg>
        <pc:graphicFrameChg chg="add del mod">
          <ac:chgData name="Fabrizio Pavone" userId="1dad870b-5bf1-425a-9a00-2c2671c8685d" providerId="ADAL" clId="{84F5ECE2-9DD4-407A-A1E6-25627BF5D4CF}" dt="2024-12-02T16:40:39.938" v="415" actId="478"/>
          <ac:graphicFrameMkLst>
            <pc:docMk/>
            <pc:sldMk cId="2239709912" sldId="262"/>
            <ac:graphicFrameMk id="2" creationId="{0FE4CD8C-02A5-4513-9601-75F9558CDFC2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2T16:40:48.409" v="418" actId="1076"/>
          <ac:graphicFrameMkLst>
            <pc:docMk/>
            <pc:sldMk cId="2239709912" sldId="262"/>
            <ac:graphicFrameMk id="3" creationId="{0FE4CD8C-02A5-4513-9601-75F9558CDFC2}"/>
          </ac:graphicFrameMkLst>
        </pc:graphicFrameChg>
        <pc:graphicFrameChg chg="del">
          <ac:chgData name="Fabrizio Pavone" userId="1dad870b-5bf1-425a-9a00-2c2671c8685d" providerId="ADAL" clId="{84F5ECE2-9DD4-407A-A1E6-25627BF5D4CF}" dt="2024-12-02T16:27:48.515" v="241" actId="478"/>
          <ac:graphicFrameMkLst>
            <pc:docMk/>
            <pc:sldMk cId="2239709912" sldId="262"/>
            <ac:graphicFrameMk id="6" creationId="{FAF3D9C6-BFC3-0C97-8566-C56A87B76F7C}"/>
          </ac:graphicFrameMkLst>
        </pc:graphicFrameChg>
        <pc:graphicFrameChg chg="del">
          <ac:chgData name="Fabrizio Pavone" userId="1dad870b-5bf1-425a-9a00-2c2671c8685d" providerId="ADAL" clId="{84F5ECE2-9DD4-407A-A1E6-25627BF5D4CF}" dt="2024-12-02T16:27:48.515" v="241" actId="478"/>
          <ac:graphicFrameMkLst>
            <pc:docMk/>
            <pc:sldMk cId="2239709912" sldId="262"/>
            <ac:graphicFrameMk id="7" creationId="{2773A432-8248-3122-BF90-45E172E778F9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2T16:40:58.274" v="419" actId="1076"/>
          <ac:graphicFrameMkLst>
            <pc:docMk/>
            <pc:sldMk cId="2239709912" sldId="262"/>
            <ac:graphicFrameMk id="8" creationId="{078C0BE9-0135-44ED-B0E4-5E89CCA2EDAE}"/>
          </ac:graphicFrameMkLst>
        </pc:graphicFrameChg>
      </pc:sldChg>
      <pc:sldChg chg="addSp modSp new mod modAnim">
        <pc:chgData name="Fabrizio Pavone" userId="1dad870b-5bf1-425a-9a00-2c2671c8685d" providerId="ADAL" clId="{84F5ECE2-9DD4-407A-A1E6-25627BF5D4CF}" dt="2024-12-04T10:07:08.282" v="8313"/>
        <pc:sldMkLst>
          <pc:docMk/>
          <pc:sldMk cId="2573546210" sldId="263"/>
        </pc:sldMkLst>
        <pc:spChg chg="mod">
          <ac:chgData name="Fabrizio Pavone" userId="1dad870b-5bf1-425a-9a00-2c2671c8685d" providerId="ADAL" clId="{84F5ECE2-9DD4-407A-A1E6-25627BF5D4CF}" dt="2024-12-02T16:30:39.354" v="289" actId="20577"/>
          <ac:spMkLst>
            <pc:docMk/>
            <pc:sldMk cId="2573546210" sldId="263"/>
            <ac:spMk id="2" creationId="{D92A3C99-DDEB-728A-3676-58780D8609F7}"/>
          </ac:spMkLst>
        </pc:spChg>
        <pc:spChg chg="mod">
          <ac:chgData name="Fabrizio Pavone" userId="1dad870b-5bf1-425a-9a00-2c2671c8685d" providerId="ADAL" clId="{84F5ECE2-9DD4-407A-A1E6-25627BF5D4CF}" dt="2024-12-03T17:18:27.885" v="3940" actId="113"/>
          <ac:spMkLst>
            <pc:docMk/>
            <pc:sldMk cId="2573546210" sldId="263"/>
            <ac:spMk id="3" creationId="{18AA8AFB-43D0-5468-D7EC-42782C37583F}"/>
          </ac:spMkLst>
        </pc:spChg>
        <pc:picChg chg="add mod">
          <ac:chgData name="Fabrizio Pavone" userId="1dad870b-5bf1-425a-9a00-2c2671c8685d" providerId="ADAL" clId="{84F5ECE2-9DD4-407A-A1E6-25627BF5D4CF}" dt="2024-12-03T17:14:38.814" v="3773" actId="14100"/>
          <ac:picMkLst>
            <pc:docMk/>
            <pc:sldMk cId="2573546210" sldId="263"/>
            <ac:picMk id="2050" creationId="{0E2A9105-A307-D237-94CD-B792E1964061}"/>
          </ac:picMkLst>
        </pc:picChg>
      </pc:sldChg>
      <pc:sldChg chg="addSp delSp modSp new mod setBg">
        <pc:chgData name="Fabrizio Pavone" userId="1dad870b-5bf1-425a-9a00-2c2671c8685d" providerId="ADAL" clId="{84F5ECE2-9DD4-407A-A1E6-25627BF5D4CF}" dt="2024-12-03T17:21:13.989" v="4230" actId="207"/>
        <pc:sldMkLst>
          <pc:docMk/>
          <pc:sldMk cId="3399803125" sldId="264"/>
        </pc:sldMkLst>
        <pc:spChg chg="mod">
          <ac:chgData name="Fabrizio Pavone" userId="1dad870b-5bf1-425a-9a00-2c2671c8685d" providerId="ADAL" clId="{84F5ECE2-9DD4-407A-A1E6-25627BF5D4CF}" dt="2024-12-03T17:19:12.984" v="3943" actId="26606"/>
          <ac:spMkLst>
            <pc:docMk/>
            <pc:sldMk cId="3399803125" sldId="264"/>
            <ac:spMk id="2" creationId="{DFAB8CC0-CBB0-DEFE-4AF2-77D8F2FBEF2A}"/>
          </ac:spMkLst>
        </pc:spChg>
        <pc:spChg chg="add del mod">
          <ac:chgData name="Fabrizio Pavone" userId="1dad870b-5bf1-425a-9a00-2c2671c8685d" providerId="ADAL" clId="{84F5ECE2-9DD4-407A-A1E6-25627BF5D4CF}" dt="2024-12-03T17:21:13.989" v="4230" actId="207"/>
          <ac:spMkLst>
            <pc:docMk/>
            <pc:sldMk cId="3399803125" sldId="264"/>
            <ac:spMk id="3" creationId="{FD4F4DBA-EBC6-39E8-AED5-459F66F5D8CD}"/>
          </ac:spMkLst>
        </pc:spChg>
        <pc:spChg chg="add del">
          <ac:chgData name="Fabrizio Pavone" userId="1dad870b-5bf1-425a-9a00-2c2671c8685d" providerId="ADAL" clId="{84F5ECE2-9DD4-407A-A1E6-25627BF5D4CF}" dt="2024-12-03T17:19:12.984" v="3943" actId="26606"/>
          <ac:spMkLst>
            <pc:docMk/>
            <pc:sldMk cId="3399803125" sldId="264"/>
            <ac:spMk id="9" creationId="{6F828D28-8E09-41CC-8229-3070B5467A96}"/>
          </ac:spMkLst>
        </pc:spChg>
        <pc:spChg chg="add del">
          <ac:chgData name="Fabrizio Pavone" userId="1dad870b-5bf1-425a-9a00-2c2671c8685d" providerId="ADAL" clId="{84F5ECE2-9DD4-407A-A1E6-25627BF5D4CF}" dt="2024-12-03T17:19:12.984" v="3943" actId="26606"/>
          <ac:spMkLst>
            <pc:docMk/>
            <pc:sldMk cId="3399803125" sldId="264"/>
            <ac:spMk id="11" creationId="{D5B012D8-7F27-4758-9AC6-C889B154BD73}"/>
          </ac:spMkLst>
        </pc:spChg>
        <pc:spChg chg="add del">
          <ac:chgData name="Fabrizio Pavone" userId="1dad870b-5bf1-425a-9a00-2c2671c8685d" providerId="ADAL" clId="{84F5ECE2-9DD4-407A-A1E6-25627BF5D4CF}" dt="2024-12-03T17:19:12.984" v="3943" actId="26606"/>
          <ac:spMkLst>
            <pc:docMk/>
            <pc:sldMk cId="3399803125" sldId="264"/>
            <ac:spMk id="13" creationId="{4063B759-00FC-46D1-9898-8E8625268FAF}"/>
          </ac:spMkLst>
        </pc:spChg>
        <pc:picChg chg="add del">
          <ac:chgData name="Fabrizio Pavone" userId="1dad870b-5bf1-425a-9a00-2c2671c8685d" providerId="ADAL" clId="{84F5ECE2-9DD4-407A-A1E6-25627BF5D4CF}" dt="2024-12-03T17:19:12.984" v="3943" actId="26606"/>
          <ac:picMkLst>
            <pc:docMk/>
            <pc:sldMk cId="3399803125" sldId="264"/>
            <ac:picMk id="5" creationId="{FEEE22FE-96DB-FDA5-C454-C9ECFB9E816E}"/>
          </ac:picMkLst>
        </pc:picChg>
      </pc:sldChg>
      <pc:sldChg chg="addSp modSp add mod chgLayout">
        <pc:chgData name="Fabrizio Pavone" userId="1dad870b-5bf1-425a-9a00-2c2671c8685d" providerId="ADAL" clId="{84F5ECE2-9DD4-407A-A1E6-25627BF5D4CF}" dt="2024-12-02T16:33:59.908" v="414" actId="20577"/>
        <pc:sldMkLst>
          <pc:docMk/>
          <pc:sldMk cId="343762172" sldId="265"/>
        </pc:sldMkLst>
        <pc:spChg chg="add mod ord">
          <ac:chgData name="Fabrizio Pavone" userId="1dad870b-5bf1-425a-9a00-2c2671c8685d" providerId="ADAL" clId="{84F5ECE2-9DD4-407A-A1E6-25627BF5D4CF}" dt="2024-12-02T16:33:59.908" v="414" actId="20577"/>
          <ac:spMkLst>
            <pc:docMk/>
            <pc:sldMk cId="343762172" sldId="265"/>
            <ac:spMk id="2" creationId="{7E613068-672D-B976-1AE8-67B475B305C6}"/>
          </ac:spMkLst>
        </pc:spChg>
        <pc:spChg chg="mod ord">
          <ac:chgData name="Fabrizio Pavone" userId="1dad870b-5bf1-425a-9a00-2c2671c8685d" providerId="ADAL" clId="{84F5ECE2-9DD4-407A-A1E6-25627BF5D4CF}" dt="2024-12-02T16:33:50.829" v="389" actId="700"/>
          <ac:spMkLst>
            <pc:docMk/>
            <pc:sldMk cId="343762172" sldId="265"/>
            <ac:spMk id="4" creationId="{FAD76E2E-F7B7-89E2-B1D7-5992772BCB1F}"/>
          </ac:spMkLst>
        </pc:spChg>
      </pc:sldChg>
      <pc:sldChg chg="addSp delSp modSp new mod modClrScheme chgLayout">
        <pc:chgData name="Fabrizio Pavone" userId="1dad870b-5bf1-425a-9a00-2c2671c8685d" providerId="ADAL" clId="{84F5ECE2-9DD4-407A-A1E6-25627BF5D4CF}" dt="2024-12-03T17:23:48.561" v="4570" actId="20577"/>
        <pc:sldMkLst>
          <pc:docMk/>
          <pc:sldMk cId="3010660559" sldId="266"/>
        </pc:sldMkLst>
        <pc:spChg chg="del mod ord">
          <ac:chgData name="Fabrizio Pavone" userId="1dad870b-5bf1-425a-9a00-2c2671c8685d" providerId="ADAL" clId="{84F5ECE2-9DD4-407A-A1E6-25627BF5D4CF}" dt="2024-12-03T10:00:00.433" v="450" actId="700"/>
          <ac:spMkLst>
            <pc:docMk/>
            <pc:sldMk cId="3010660559" sldId="266"/>
            <ac:spMk id="2" creationId="{B17A8A5C-6518-EB2E-2B50-22505707C651}"/>
          </ac:spMkLst>
        </pc:spChg>
        <pc:spChg chg="del mod ord">
          <ac:chgData name="Fabrizio Pavone" userId="1dad870b-5bf1-425a-9a00-2c2671c8685d" providerId="ADAL" clId="{84F5ECE2-9DD4-407A-A1E6-25627BF5D4CF}" dt="2024-12-03T10:00:00.433" v="450" actId="700"/>
          <ac:spMkLst>
            <pc:docMk/>
            <pc:sldMk cId="3010660559" sldId="266"/>
            <ac:spMk id="3" creationId="{C7851726-E0B3-B711-4592-8DAB7385F79B}"/>
          </ac:spMkLst>
        </pc:spChg>
        <pc:spChg chg="add mod ord">
          <ac:chgData name="Fabrizio Pavone" userId="1dad870b-5bf1-425a-9a00-2c2671c8685d" providerId="ADAL" clId="{84F5ECE2-9DD4-407A-A1E6-25627BF5D4CF}" dt="2024-12-03T10:00:10.617" v="479" actId="20577"/>
          <ac:spMkLst>
            <pc:docMk/>
            <pc:sldMk cId="3010660559" sldId="266"/>
            <ac:spMk id="4" creationId="{A7B0B5CE-AB7D-993B-5D96-8B8E1EE6023D}"/>
          </ac:spMkLst>
        </pc:spChg>
        <pc:spChg chg="add mod ord">
          <ac:chgData name="Fabrizio Pavone" userId="1dad870b-5bf1-425a-9a00-2c2671c8685d" providerId="ADAL" clId="{84F5ECE2-9DD4-407A-A1E6-25627BF5D4CF}" dt="2024-12-03T17:23:48.561" v="4570" actId="20577"/>
          <ac:spMkLst>
            <pc:docMk/>
            <pc:sldMk cId="3010660559" sldId="266"/>
            <ac:spMk id="5" creationId="{35EDBC92-C11E-6238-1FBD-A5C4783D897F}"/>
          </ac:spMkLst>
        </pc:spChg>
        <pc:graphicFrameChg chg="add mod">
          <ac:chgData name="Fabrizio Pavone" userId="1dad870b-5bf1-425a-9a00-2c2671c8685d" providerId="ADAL" clId="{84F5ECE2-9DD4-407A-A1E6-25627BF5D4CF}" dt="2024-12-03T10:17:53.869" v="505" actId="403"/>
          <ac:graphicFrameMkLst>
            <pc:docMk/>
            <pc:sldMk cId="3010660559" sldId="266"/>
            <ac:graphicFrameMk id="6" creationId="{01F632F1-F422-7D49-708D-A598E56D01E7}"/>
          </ac:graphicFrameMkLst>
        </pc:graphicFrameChg>
      </pc:sldChg>
      <pc:sldChg chg="addSp modSp new mod">
        <pc:chgData name="Fabrizio Pavone" userId="1dad870b-5bf1-425a-9a00-2c2671c8685d" providerId="ADAL" clId="{84F5ECE2-9DD4-407A-A1E6-25627BF5D4CF}" dt="2024-12-03T17:25:28.277" v="4800" actId="27636"/>
        <pc:sldMkLst>
          <pc:docMk/>
          <pc:sldMk cId="1259916391" sldId="267"/>
        </pc:sldMkLst>
        <pc:spChg chg="mod">
          <ac:chgData name="Fabrizio Pavone" userId="1dad870b-5bf1-425a-9a00-2c2671c8685d" providerId="ADAL" clId="{84F5ECE2-9DD4-407A-A1E6-25627BF5D4CF}" dt="2024-12-03T10:22:53.371" v="548" actId="20577"/>
          <ac:spMkLst>
            <pc:docMk/>
            <pc:sldMk cId="1259916391" sldId="267"/>
            <ac:spMk id="2" creationId="{A2A79482-8675-4912-CAD1-4BC983591075}"/>
          </ac:spMkLst>
        </pc:spChg>
        <pc:spChg chg="mod">
          <ac:chgData name="Fabrizio Pavone" userId="1dad870b-5bf1-425a-9a00-2c2671c8685d" providerId="ADAL" clId="{84F5ECE2-9DD4-407A-A1E6-25627BF5D4CF}" dt="2024-12-03T17:25:28.277" v="4800" actId="27636"/>
          <ac:spMkLst>
            <pc:docMk/>
            <pc:sldMk cId="1259916391" sldId="267"/>
            <ac:spMk id="3" creationId="{22FC7AD2-2EE3-61DD-23B8-2E41ADEC4BD9}"/>
          </ac:spMkLst>
        </pc:spChg>
        <pc:picChg chg="add mod">
          <ac:chgData name="Fabrizio Pavone" userId="1dad870b-5bf1-425a-9a00-2c2671c8685d" providerId="ADAL" clId="{84F5ECE2-9DD4-407A-A1E6-25627BF5D4CF}" dt="2024-12-03T10:23:18.043" v="557" actId="14100"/>
          <ac:picMkLst>
            <pc:docMk/>
            <pc:sldMk cId="1259916391" sldId="267"/>
            <ac:picMk id="5" creationId="{40AD5B5D-B67D-7B37-4A97-3E85110AD106}"/>
          </ac:picMkLst>
        </pc:picChg>
      </pc:sldChg>
      <pc:sldChg chg="modSp add mod">
        <pc:chgData name="Fabrizio Pavone" userId="1dad870b-5bf1-425a-9a00-2c2671c8685d" providerId="ADAL" clId="{84F5ECE2-9DD4-407A-A1E6-25627BF5D4CF}" dt="2024-12-03T17:29:17.239" v="5340" actId="2710"/>
        <pc:sldMkLst>
          <pc:docMk/>
          <pc:sldMk cId="849297160" sldId="268"/>
        </pc:sldMkLst>
        <pc:spChg chg="mod">
          <ac:chgData name="Fabrizio Pavone" userId="1dad870b-5bf1-425a-9a00-2c2671c8685d" providerId="ADAL" clId="{84F5ECE2-9DD4-407A-A1E6-25627BF5D4CF}" dt="2024-12-03T13:36:24.743" v="1099" actId="20577"/>
          <ac:spMkLst>
            <pc:docMk/>
            <pc:sldMk cId="849297160" sldId="268"/>
            <ac:spMk id="2" creationId="{402D6511-9D92-1A99-110A-672E4806E437}"/>
          </ac:spMkLst>
        </pc:spChg>
        <pc:spChg chg="mod">
          <ac:chgData name="Fabrizio Pavone" userId="1dad870b-5bf1-425a-9a00-2c2671c8685d" providerId="ADAL" clId="{84F5ECE2-9DD4-407A-A1E6-25627BF5D4CF}" dt="2024-12-03T17:29:17.239" v="5340" actId="2710"/>
          <ac:spMkLst>
            <pc:docMk/>
            <pc:sldMk cId="849297160" sldId="268"/>
            <ac:spMk id="3" creationId="{0100836D-B608-D311-9661-FC24E820E773}"/>
          </ac:spMkLst>
        </pc:spChg>
      </pc:sldChg>
      <pc:sldChg chg="modSp add mod ord">
        <pc:chgData name="Fabrizio Pavone" userId="1dad870b-5bf1-425a-9a00-2c2671c8685d" providerId="ADAL" clId="{84F5ECE2-9DD4-407A-A1E6-25627BF5D4CF}" dt="2024-12-03T11:50:22.622" v="581" actId="20577"/>
        <pc:sldMkLst>
          <pc:docMk/>
          <pc:sldMk cId="2177922075" sldId="269"/>
        </pc:sldMkLst>
        <pc:spChg chg="mod">
          <ac:chgData name="Fabrizio Pavone" userId="1dad870b-5bf1-425a-9a00-2c2671c8685d" providerId="ADAL" clId="{84F5ECE2-9DD4-407A-A1E6-25627BF5D4CF}" dt="2024-12-03T11:50:22.622" v="581" actId="20577"/>
          <ac:spMkLst>
            <pc:docMk/>
            <pc:sldMk cId="2177922075" sldId="269"/>
            <ac:spMk id="4" creationId="{4EBF3EE3-C2D1-4169-2D5C-5A1DC02172F0}"/>
          </ac:spMkLst>
        </pc:spChg>
      </pc:sldChg>
      <pc:sldChg chg="addSp delSp modSp add mod ord">
        <pc:chgData name="Fabrizio Pavone" userId="1dad870b-5bf1-425a-9a00-2c2671c8685d" providerId="ADAL" clId="{84F5ECE2-9DD4-407A-A1E6-25627BF5D4CF}" dt="2024-12-03T17:31:08.156" v="5568" actId="14100"/>
        <pc:sldMkLst>
          <pc:docMk/>
          <pc:sldMk cId="495970336" sldId="270"/>
        </pc:sldMkLst>
        <pc:spChg chg="mod">
          <ac:chgData name="Fabrizio Pavone" userId="1dad870b-5bf1-425a-9a00-2c2671c8685d" providerId="ADAL" clId="{84F5ECE2-9DD4-407A-A1E6-25627BF5D4CF}" dt="2024-12-03T12:08:51.147" v="598" actId="20577"/>
          <ac:spMkLst>
            <pc:docMk/>
            <pc:sldMk cId="495970336" sldId="270"/>
            <ac:spMk id="4" creationId="{008D25E2-F952-F80F-61A7-459EF196D2F9}"/>
          </ac:spMkLst>
        </pc:spChg>
        <pc:spChg chg="mod">
          <ac:chgData name="Fabrizio Pavone" userId="1dad870b-5bf1-425a-9a00-2c2671c8685d" providerId="ADAL" clId="{84F5ECE2-9DD4-407A-A1E6-25627BF5D4CF}" dt="2024-12-03T17:31:08.156" v="5568" actId="14100"/>
          <ac:spMkLst>
            <pc:docMk/>
            <pc:sldMk cId="495970336" sldId="270"/>
            <ac:spMk id="5" creationId="{F48A9FC8-77FC-0814-FA6E-CB1D347685F2}"/>
          </ac:spMkLst>
        </pc:spChg>
        <pc:graphicFrameChg chg="add mod">
          <ac:chgData name="Fabrizio Pavone" userId="1dad870b-5bf1-425a-9a00-2c2671c8685d" providerId="ADAL" clId="{84F5ECE2-9DD4-407A-A1E6-25627BF5D4CF}" dt="2024-12-03T12:09:32.525" v="607" actId="14100"/>
          <ac:graphicFrameMkLst>
            <pc:docMk/>
            <pc:sldMk cId="495970336" sldId="270"/>
            <ac:graphicFrameMk id="2" creationId="{B673BD1D-25A1-83D7-925B-A7B7D9C0EC7E}"/>
          </ac:graphicFrameMkLst>
        </pc:graphicFrameChg>
        <pc:graphicFrameChg chg="del">
          <ac:chgData name="Fabrizio Pavone" userId="1dad870b-5bf1-425a-9a00-2c2671c8685d" providerId="ADAL" clId="{84F5ECE2-9DD4-407A-A1E6-25627BF5D4CF}" dt="2024-12-03T12:08:57.467" v="599" actId="478"/>
          <ac:graphicFrameMkLst>
            <pc:docMk/>
            <pc:sldMk cId="495970336" sldId="270"/>
            <ac:graphicFrameMk id="6" creationId="{B7F19EC9-99D4-8993-9469-42AE335474B0}"/>
          </ac:graphicFrameMkLst>
        </pc:graphicFrameChg>
      </pc:sldChg>
      <pc:sldChg chg="addSp delSp modSp add mod">
        <pc:chgData name="Fabrizio Pavone" userId="1dad870b-5bf1-425a-9a00-2c2671c8685d" providerId="ADAL" clId="{84F5ECE2-9DD4-407A-A1E6-25627BF5D4CF}" dt="2024-12-03T17:32:39.264" v="5777" actId="20577"/>
        <pc:sldMkLst>
          <pc:docMk/>
          <pc:sldMk cId="3881322397" sldId="271"/>
        </pc:sldMkLst>
        <pc:spChg chg="mod">
          <ac:chgData name="Fabrizio Pavone" userId="1dad870b-5bf1-425a-9a00-2c2671c8685d" providerId="ADAL" clId="{84F5ECE2-9DD4-407A-A1E6-25627BF5D4CF}" dt="2024-12-03T12:43:02.829" v="645" actId="20577"/>
          <ac:spMkLst>
            <pc:docMk/>
            <pc:sldMk cId="3881322397" sldId="271"/>
            <ac:spMk id="4" creationId="{8CFC29C3-2CA0-A340-DF92-97D9597BBCDB}"/>
          </ac:spMkLst>
        </pc:spChg>
        <pc:spChg chg="mod">
          <ac:chgData name="Fabrizio Pavone" userId="1dad870b-5bf1-425a-9a00-2c2671c8685d" providerId="ADAL" clId="{84F5ECE2-9DD4-407A-A1E6-25627BF5D4CF}" dt="2024-12-03T17:32:39.264" v="5777" actId="20577"/>
          <ac:spMkLst>
            <pc:docMk/>
            <pc:sldMk cId="3881322397" sldId="271"/>
            <ac:spMk id="5" creationId="{AEB5E053-824C-F87F-C060-C16A60C6BD73}"/>
          </ac:spMkLst>
        </pc:spChg>
        <pc:graphicFrameChg chg="del">
          <ac:chgData name="Fabrizio Pavone" userId="1dad870b-5bf1-425a-9a00-2c2671c8685d" providerId="ADAL" clId="{84F5ECE2-9DD4-407A-A1E6-25627BF5D4CF}" dt="2024-12-03T12:43:08.099" v="646" actId="478"/>
          <ac:graphicFrameMkLst>
            <pc:docMk/>
            <pc:sldMk cId="3881322397" sldId="271"/>
            <ac:graphicFrameMk id="2" creationId="{1681E8C0-F2B1-DF8E-C4A3-F608E6E8F336}"/>
          </ac:graphicFrameMkLst>
        </pc:graphicFrameChg>
        <pc:picChg chg="add mod">
          <ac:chgData name="Fabrizio Pavone" userId="1dad870b-5bf1-425a-9a00-2c2671c8685d" providerId="ADAL" clId="{84F5ECE2-9DD4-407A-A1E6-25627BF5D4CF}" dt="2024-12-03T12:43:26.746" v="650" actId="1076"/>
          <ac:picMkLst>
            <pc:docMk/>
            <pc:sldMk cId="3881322397" sldId="271"/>
            <ac:picMk id="6" creationId="{F618803E-6C49-FA48-A079-1558ED613580}"/>
          </ac:picMkLst>
        </pc:picChg>
      </pc:sldChg>
      <pc:sldChg chg="addSp delSp modSp new mod">
        <pc:chgData name="Fabrizio Pavone" userId="1dad870b-5bf1-425a-9a00-2c2671c8685d" providerId="ADAL" clId="{84F5ECE2-9DD4-407A-A1E6-25627BF5D4CF}" dt="2024-12-03T17:34:48.200" v="6089" actId="20577"/>
        <pc:sldMkLst>
          <pc:docMk/>
          <pc:sldMk cId="1478689255" sldId="272"/>
        </pc:sldMkLst>
        <pc:spChg chg="mod">
          <ac:chgData name="Fabrizio Pavone" userId="1dad870b-5bf1-425a-9a00-2c2671c8685d" providerId="ADAL" clId="{84F5ECE2-9DD4-407A-A1E6-25627BF5D4CF}" dt="2024-12-03T12:55:10.988" v="762" actId="20577"/>
          <ac:spMkLst>
            <pc:docMk/>
            <pc:sldMk cId="1478689255" sldId="272"/>
            <ac:spMk id="2" creationId="{5E473796-0C09-305A-8EE0-337094623E58}"/>
          </ac:spMkLst>
        </pc:spChg>
        <pc:spChg chg="mod">
          <ac:chgData name="Fabrizio Pavone" userId="1dad870b-5bf1-425a-9a00-2c2671c8685d" providerId="ADAL" clId="{84F5ECE2-9DD4-407A-A1E6-25627BF5D4CF}" dt="2024-12-03T17:34:48.200" v="6089" actId="20577"/>
          <ac:spMkLst>
            <pc:docMk/>
            <pc:sldMk cId="1478689255" sldId="272"/>
            <ac:spMk id="3" creationId="{07CAC918-841A-7F67-9980-EA6C92D738D2}"/>
          </ac:spMkLst>
        </pc:spChg>
        <pc:spChg chg="add mod ord">
          <ac:chgData name="Fabrizio Pavone" userId="1dad870b-5bf1-425a-9a00-2c2671c8685d" providerId="ADAL" clId="{84F5ECE2-9DD4-407A-A1E6-25627BF5D4CF}" dt="2024-12-03T13:11:30.383" v="832" actId="1076"/>
          <ac:spMkLst>
            <pc:docMk/>
            <pc:sldMk cId="1478689255" sldId="272"/>
            <ac:spMk id="6" creationId="{83B3F038-CB5D-09FC-D087-E77B1DB74926}"/>
          </ac:spMkLst>
        </pc:spChg>
        <pc:picChg chg="add del mod">
          <ac:chgData name="Fabrizio Pavone" userId="1dad870b-5bf1-425a-9a00-2c2671c8685d" providerId="ADAL" clId="{84F5ECE2-9DD4-407A-A1E6-25627BF5D4CF}" dt="2024-12-03T13:10:05.234" v="824" actId="478"/>
          <ac:picMkLst>
            <pc:docMk/>
            <pc:sldMk cId="1478689255" sldId="272"/>
            <ac:picMk id="5" creationId="{4DC85592-511E-641F-CFDC-F840A3B68B6A}"/>
          </ac:picMkLst>
        </pc:picChg>
        <pc:picChg chg="add del mod">
          <ac:chgData name="Fabrizio Pavone" userId="1dad870b-5bf1-425a-9a00-2c2671c8685d" providerId="ADAL" clId="{84F5ECE2-9DD4-407A-A1E6-25627BF5D4CF}" dt="2024-12-03T13:11:15.620" v="828" actId="478"/>
          <ac:picMkLst>
            <pc:docMk/>
            <pc:sldMk cId="1478689255" sldId="272"/>
            <ac:picMk id="8" creationId="{30251200-FD80-6F71-BBBC-B310AE236795}"/>
          </ac:picMkLst>
        </pc:picChg>
        <pc:picChg chg="add mod">
          <ac:chgData name="Fabrizio Pavone" userId="1dad870b-5bf1-425a-9a00-2c2671c8685d" providerId="ADAL" clId="{84F5ECE2-9DD4-407A-A1E6-25627BF5D4CF}" dt="2024-12-03T13:11:21.408" v="830" actId="1076"/>
          <ac:picMkLst>
            <pc:docMk/>
            <pc:sldMk cId="1478689255" sldId="272"/>
            <ac:picMk id="10" creationId="{5E685D4B-5927-4970-A303-E0538CA9D661}"/>
          </ac:picMkLst>
        </pc:picChg>
      </pc:sldChg>
      <pc:sldChg chg="modSp add mod modClrScheme chgLayout">
        <pc:chgData name="Fabrizio Pavone" userId="1dad870b-5bf1-425a-9a00-2c2671c8685d" providerId="ADAL" clId="{84F5ECE2-9DD4-407A-A1E6-25627BF5D4CF}" dt="2024-12-03T16:38:34.394" v="2444" actId="404"/>
        <pc:sldMkLst>
          <pc:docMk/>
          <pc:sldMk cId="2649984596" sldId="273"/>
        </pc:sldMkLst>
        <pc:spChg chg="mod ord">
          <ac:chgData name="Fabrizio Pavone" userId="1dad870b-5bf1-425a-9a00-2c2671c8685d" providerId="ADAL" clId="{84F5ECE2-9DD4-407A-A1E6-25627BF5D4CF}" dt="2024-12-03T16:38:34.394" v="2444" actId="404"/>
          <ac:spMkLst>
            <pc:docMk/>
            <pc:sldMk cId="2649984596" sldId="273"/>
            <ac:spMk id="4" creationId="{D4D3CBF2-9353-F7E8-1DA8-A65368E2A329}"/>
          </ac:spMkLst>
        </pc:spChg>
        <pc:spChg chg="mod ord">
          <ac:chgData name="Fabrizio Pavone" userId="1dad870b-5bf1-425a-9a00-2c2671c8685d" providerId="ADAL" clId="{84F5ECE2-9DD4-407A-A1E6-25627BF5D4CF}" dt="2024-12-03T13:19:45.304" v="990" actId="20577"/>
          <ac:spMkLst>
            <pc:docMk/>
            <pc:sldMk cId="2649984596" sldId="273"/>
            <ac:spMk id="5" creationId="{9BB08F1F-F71C-A842-3AD2-B0B290228D9C}"/>
          </ac:spMkLst>
        </pc:spChg>
        <pc:picChg chg="mod ord">
          <ac:chgData name="Fabrizio Pavone" userId="1dad870b-5bf1-425a-9a00-2c2671c8685d" providerId="ADAL" clId="{84F5ECE2-9DD4-407A-A1E6-25627BF5D4CF}" dt="2024-12-03T13:20:16.790" v="996" actId="1076"/>
          <ac:picMkLst>
            <pc:docMk/>
            <pc:sldMk cId="2649984596" sldId="273"/>
            <ac:picMk id="7" creationId="{06453457-59D0-8548-3728-1379EF32B89B}"/>
          </ac:picMkLst>
        </pc:picChg>
      </pc:sldChg>
      <pc:sldChg chg="addSp delSp modSp add mod ord setBg modClrScheme delDesignElem chgLayout">
        <pc:chgData name="Fabrizio Pavone" userId="1dad870b-5bf1-425a-9a00-2c2671c8685d" providerId="ADAL" clId="{84F5ECE2-9DD4-407A-A1E6-25627BF5D4CF}" dt="2024-12-03T13:25:37.560" v="1047" actId="242"/>
        <pc:sldMkLst>
          <pc:docMk/>
          <pc:sldMk cId="2213326134" sldId="14859"/>
        </pc:sldMkLst>
        <pc:spChg chg="mod ord">
          <ac:chgData name="Fabrizio Pavone" userId="1dad870b-5bf1-425a-9a00-2c2671c8685d" providerId="ADAL" clId="{84F5ECE2-9DD4-407A-A1E6-25627BF5D4CF}" dt="2024-12-03T13:24:16.764" v="1043" actId="700"/>
          <ac:spMkLst>
            <pc:docMk/>
            <pc:sldMk cId="2213326134" sldId="14859"/>
            <ac:spMk id="2" creationId="{9595CEE5-0119-33F4-C752-3AB172F1B61C}"/>
          </ac:spMkLst>
        </pc:spChg>
        <pc:spChg chg="mod ord">
          <ac:chgData name="Fabrizio Pavone" userId="1dad870b-5bf1-425a-9a00-2c2671c8685d" providerId="ADAL" clId="{84F5ECE2-9DD4-407A-A1E6-25627BF5D4CF}" dt="2024-12-03T13:25:37.560" v="1047" actId="242"/>
          <ac:spMkLst>
            <pc:docMk/>
            <pc:sldMk cId="2213326134" sldId="14859"/>
            <ac:spMk id="3" creationId="{37C7528F-C3C7-39C3-25D3-FD6229ACF51B}"/>
          </ac:spMkLst>
        </pc:spChg>
        <pc:spChg chg="add del">
          <ac:chgData name="Fabrizio Pavone" userId="1dad870b-5bf1-425a-9a00-2c2671c8685d" providerId="ADAL" clId="{84F5ECE2-9DD4-407A-A1E6-25627BF5D4CF}" dt="2024-12-03T13:21:52.061" v="1028" actId="700"/>
          <ac:spMkLst>
            <pc:docMk/>
            <pc:sldMk cId="2213326134" sldId="14859"/>
            <ac:spMk id="10" creationId="{F13C74B1-5B17-4795-BED0-7140497B445A}"/>
          </ac:spMkLst>
        </pc:spChg>
        <pc:spChg chg="add del">
          <ac:chgData name="Fabrizio Pavone" userId="1dad870b-5bf1-425a-9a00-2c2671c8685d" providerId="ADAL" clId="{84F5ECE2-9DD4-407A-A1E6-25627BF5D4CF}" dt="2024-12-03T13:21:52.061" v="1028" actId="700"/>
          <ac:spMkLst>
            <pc:docMk/>
            <pc:sldMk cId="2213326134" sldId="14859"/>
            <ac:spMk id="12" creationId="{D4974D33-8DC5-464E-8C6D-BE58F0669C17}"/>
          </ac:spMkLst>
        </pc:spChg>
        <pc:picChg chg="add mod">
          <ac:chgData name="Fabrizio Pavone" userId="1dad870b-5bf1-425a-9a00-2c2671c8685d" providerId="ADAL" clId="{84F5ECE2-9DD4-407A-A1E6-25627BF5D4CF}" dt="2024-12-03T13:24:29.409" v="1046" actId="1076"/>
          <ac:picMkLst>
            <pc:docMk/>
            <pc:sldMk cId="2213326134" sldId="14859"/>
            <ac:picMk id="4" creationId="{3F13BDD2-3387-CF51-D8F1-6CD46008634C}"/>
          </ac:picMkLst>
        </pc:picChg>
        <pc:picChg chg="mod">
          <ac:chgData name="Fabrizio Pavone" userId="1dad870b-5bf1-425a-9a00-2c2671c8685d" providerId="ADAL" clId="{84F5ECE2-9DD4-407A-A1E6-25627BF5D4CF}" dt="2024-12-03T13:24:22.094" v="1044" actId="1076"/>
          <ac:picMkLst>
            <pc:docMk/>
            <pc:sldMk cId="2213326134" sldId="14859"/>
            <ac:picMk id="5" creationId="{A0E2340E-7BFD-17FE-5703-62CC0F43D315}"/>
          </ac:picMkLst>
        </pc:picChg>
        <pc:picChg chg="add mod">
          <ac:chgData name="Fabrizio Pavone" userId="1dad870b-5bf1-425a-9a00-2c2671c8685d" providerId="ADAL" clId="{84F5ECE2-9DD4-407A-A1E6-25627BF5D4CF}" dt="2024-12-03T13:24:29.409" v="1046" actId="1076"/>
          <ac:picMkLst>
            <pc:docMk/>
            <pc:sldMk cId="2213326134" sldId="14859"/>
            <ac:picMk id="6" creationId="{7A0D4AA3-0082-C7DA-32F8-0B4D2386857A}"/>
          </ac:picMkLst>
        </pc:picChg>
      </pc:sldChg>
      <pc:sldChg chg="modSp add mod">
        <pc:chgData name="Fabrizio Pavone" userId="1dad870b-5bf1-425a-9a00-2c2671c8685d" providerId="ADAL" clId="{84F5ECE2-9DD4-407A-A1E6-25627BF5D4CF}" dt="2024-12-04T10:09:04.852" v="8314" actId="20577"/>
        <pc:sldMkLst>
          <pc:docMk/>
          <pc:sldMk cId="2442468647" sldId="14860"/>
        </pc:sldMkLst>
        <pc:spChg chg="mod">
          <ac:chgData name="Fabrizio Pavone" userId="1dad870b-5bf1-425a-9a00-2c2671c8685d" providerId="ADAL" clId="{84F5ECE2-9DD4-407A-A1E6-25627BF5D4CF}" dt="2024-12-03T13:36:34.031" v="1104" actId="20577"/>
          <ac:spMkLst>
            <pc:docMk/>
            <pc:sldMk cId="2442468647" sldId="14860"/>
            <ac:spMk id="2" creationId="{A5D35264-B766-9832-0666-5225B99B859B}"/>
          </ac:spMkLst>
        </pc:spChg>
        <pc:spChg chg="mod">
          <ac:chgData name="Fabrizio Pavone" userId="1dad870b-5bf1-425a-9a00-2c2671c8685d" providerId="ADAL" clId="{84F5ECE2-9DD4-407A-A1E6-25627BF5D4CF}" dt="2024-12-04T10:09:04.852" v="8314" actId="20577"/>
          <ac:spMkLst>
            <pc:docMk/>
            <pc:sldMk cId="2442468647" sldId="14860"/>
            <ac:spMk id="3" creationId="{F56D563B-091F-F1CE-0F67-63A3970F3914}"/>
          </ac:spMkLst>
        </pc:spChg>
      </pc:sldChg>
      <pc:sldChg chg="modSp add mod">
        <pc:chgData name="Fabrizio Pavone" userId="1dad870b-5bf1-425a-9a00-2c2671c8685d" providerId="ADAL" clId="{84F5ECE2-9DD4-407A-A1E6-25627BF5D4CF}" dt="2024-12-03T13:37:36.113" v="1220" actId="20577"/>
        <pc:sldMkLst>
          <pc:docMk/>
          <pc:sldMk cId="3322925330" sldId="14861"/>
        </pc:sldMkLst>
        <pc:spChg chg="mod">
          <ac:chgData name="Fabrizio Pavone" userId="1dad870b-5bf1-425a-9a00-2c2671c8685d" providerId="ADAL" clId="{84F5ECE2-9DD4-407A-A1E6-25627BF5D4CF}" dt="2024-12-03T13:37:36.113" v="1220" actId="20577"/>
          <ac:spMkLst>
            <pc:docMk/>
            <pc:sldMk cId="3322925330" sldId="14861"/>
            <ac:spMk id="2" creationId="{51237597-E54D-831E-41F1-B8F9504372AB}"/>
          </ac:spMkLst>
        </pc:spChg>
        <pc:spChg chg="mod">
          <ac:chgData name="Fabrizio Pavone" userId="1dad870b-5bf1-425a-9a00-2c2671c8685d" providerId="ADAL" clId="{84F5ECE2-9DD4-407A-A1E6-25627BF5D4CF}" dt="2024-12-03T13:37:14.457" v="1159" actId="20577"/>
          <ac:spMkLst>
            <pc:docMk/>
            <pc:sldMk cId="3322925330" sldId="14861"/>
            <ac:spMk id="4" creationId="{EF299E85-0F03-4610-88CA-C49C958FA91C}"/>
          </ac:spMkLst>
        </pc:spChg>
      </pc:sldChg>
      <pc:sldChg chg="addSp modSp new mod">
        <pc:chgData name="Fabrizio Pavone" userId="1dad870b-5bf1-425a-9a00-2c2671c8685d" providerId="ADAL" clId="{84F5ECE2-9DD4-407A-A1E6-25627BF5D4CF}" dt="2024-12-03T17:09:17.885" v="3425" actId="20577"/>
        <pc:sldMkLst>
          <pc:docMk/>
          <pc:sldMk cId="3394393888" sldId="14862"/>
        </pc:sldMkLst>
        <pc:spChg chg="mod">
          <ac:chgData name="Fabrizio Pavone" userId="1dad870b-5bf1-425a-9a00-2c2671c8685d" providerId="ADAL" clId="{84F5ECE2-9DD4-407A-A1E6-25627BF5D4CF}" dt="2024-12-03T17:08:32.270" v="3316" actId="20577"/>
          <ac:spMkLst>
            <pc:docMk/>
            <pc:sldMk cId="3394393888" sldId="14862"/>
            <ac:spMk id="2" creationId="{06E26DC6-FF56-35AD-95FC-D5BBCFA94923}"/>
          </ac:spMkLst>
        </pc:spChg>
        <pc:spChg chg="mod">
          <ac:chgData name="Fabrizio Pavone" userId="1dad870b-5bf1-425a-9a00-2c2671c8685d" providerId="ADAL" clId="{84F5ECE2-9DD4-407A-A1E6-25627BF5D4CF}" dt="2024-12-03T17:09:17.885" v="3425" actId="20577"/>
          <ac:spMkLst>
            <pc:docMk/>
            <pc:sldMk cId="3394393888" sldId="14862"/>
            <ac:spMk id="3" creationId="{0E4EF1A3-AA59-8DE5-0FCE-E6682BBEAB3C}"/>
          </ac:spMkLst>
        </pc:spChg>
        <pc:graphicFrameChg chg="add mod">
          <ac:chgData name="Fabrizio Pavone" userId="1dad870b-5bf1-425a-9a00-2c2671c8685d" providerId="ADAL" clId="{84F5ECE2-9DD4-407A-A1E6-25627BF5D4CF}" dt="2024-12-03T14:27:00.827" v="1240" actId="1076"/>
          <ac:graphicFrameMkLst>
            <pc:docMk/>
            <pc:sldMk cId="3394393888" sldId="14862"/>
            <ac:graphicFrameMk id="4" creationId="{76C08A47-6054-19EB-6DF1-CC0B447841CD}"/>
          </ac:graphicFrameMkLst>
        </pc:graphicFrameChg>
      </pc:sldChg>
      <pc:sldChg chg="addSp delSp modSp add mod ord">
        <pc:chgData name="Fabrizio Pavone" userId="1dad870b-5bf1-425a-9a00-2c2671c8685d" providerId="ADAL" clId="{84F5ECE2-9DD4-407A-A1E6-25627BF5D4CF}" dt="2024-12-03T17:39:26.905" v="6744" actId="20577"/>
        <pc:sldMkLst>
          <pc:docMk/>
          <pc:sldMk cId="87844513" sldId="14863"/>
        </pc:sldMkLst>
        <pc:spChg chg="mod">
          <ac:chgData name="Fabrizio Pavone" userId="1dad870b-5bf1-425a-9a00-2c2671c8685d" providerId="ADAL" clId="{84F5ECE2-9DD4-407A-A1E6-25627BF5D4CF}" dt="2024-12-03T14:33:49.371" v="1377" actId="20577"/>
          <ac:spMkLst>
            <pc:docMk/>
            <pc:sldMk cId="87844513" sldId="14863"/>
            <ac:spMk id="4" creationId="{8C9F0318-7175-F632-E343-F37C599C8BFD}"/>
          </ac:spMkLst>
        </pc:spChg>
        <pc:spChg chg="mod">
          <ac:chgData name="Fabrizio Pavone" userId="1dad870b-5bf1-425a-9a00-2c2671c8685d" providerId="ADAL" clId="{84F5ECE2-9DD4-407A-A1E6-25627BF5D4CF}" dt="2024-12-03T17:39:26.905" v="6744" actId="20577"/>
          <ac:spMkLst>
            <pc:docMk/>
            <pc:sldMk cId="87844513" sldId="14863"/>
            <ac:spMk id="5" creationId="{403BDB79-6C9C-481D-DECD-2DB00ABA3B31}"/>
          </ac:spMkLst>
        </pc:spChg>
        <pc:graphicFrameChg chg="del">
          <ac:chgData name="Fabrizio Pavone" userId="1dad870b-5bf1-425a-9a00-2c2671c8685d" providerId="ADAL" clId="{84F5ECE2-9DD4-407A-A1E6-25627BF5D4CF}" dt="2024-12-03T14:33:53.221" v="1378" actId="478"/>
          <ac:graphicFrameMkLst>
            <pc:docMk/>
            <pc:sldMk cId="87844513" sldId="14863"/>
            <ac:graphicFrameMk id="2" creationId="{CC28A20B-7FC3-31E8-A7D8-8D53F4B288B0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3T14:34:12.152" v="1384" actId="14100"/>
          <ac:graphicFrameMkLst>
            <pc:docMk/>
            <pc:sldMk cId="87844513" sldId="14863"/>
            <ac:graphicFrameMk id="3" creationId="{00D06A1A-F16A-4619-BFA4-FFC12A63D8E4}"/>
          </ac:graphicFrameMkLst>
        </pc:graphicFrameChg>
      </pc:sldChg>
      <pc:sldChg chg="addSp modSp new mod">
        <pc:chgData name="Fabrizio Pavone" userId="1dad870b-5bf1-425a-9a00-2c2671c8685d" providerId="ADAL" clId="{84F5ECE2-9DD4-407A-A1E6-25627BF5D4CF}" dt="2024-12-04T10:09:41.751" v="8332" actId="20577"/>
        <pc:sldMkLst>
          <pc:docMk/>
          <pc:sldMk cId="3276888714" sldId="14864"/>
        </pc:sldMkLst>
        <pc:spChg chg="mod">
          <ac:chgData name="Fabrizio Pavone" userId="1dad870b-5bf1-425a-9a00-2c2671c8685d" providerId="ADAL" clId="{84F5ECE2-9DD4-407A-A1E6-25627BF5D4CF}" dt="2024-12-03T17:42:00.860" v="7020" actId="20577"/>
          <ac:spMkLst>
            <pc:docMk/>
            <pc:sldMk cId="3276888714" sldId="14864"/>
            <ac:spMk id="2" creationId="{DA1C299C-C4EC-A823-4BDE-7D356B3CB770}"/>
          </ac:spMkLst>
        </pc:spChg>
        <pc:spChg chg="mod">
          <ac:chgData name="Fabrizio Pavone" userId="1dad870b-5bf1-425a-9a00-2c2671c8685d" providerId="ADAL" clId="{84F5ECE2-9DD4-407A-A1E6-25627BF5D4CF}" dt="2024-12-04T10:09:41.751" v="8332" actId="20577"/>
          <ac:spMkLst>
            <pc:docMk/>
            <pc:sldMk cId="3276888714" sldId="14864"/>
            <ac:spMk id="3" creationId="{8E622C3C-0CBF-E2D6-809E-C55983BD45E1}"/>
          </ac:spMkLst>
        </pc:spChg>
        <pc:graphicFrameChg chg="add mod">
          <ac:chgData name="Fabrizio Pavone" userId="1dad870b-5bf1-425a-9a00-2c2671c8685d" providerId="ADAL" clId="{84F5ECE2-9DD4-407A-A1E6-25627BF5D4CF}" dt="2024-12-03T17:41:39.868" v="6996" actId="1076"/>
          <ac:graphicFrameMkLst>
            <pc:docMk/>
            <pc:sldMk cId="3276888714" sldId="14864"/>
            <ac:graphicFrameMk id="4" creationId="{B824ACF0-63DB-4C1D-A865-91B562E51030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3T17:41:44.858" v="6997" actId="1076"/>
          <ac:graphicFrameMkLst>
            <pc:docMk/>
            <pc:sldMk cId="3276888714" sldId="14864"/>
            <ac:graphicFrameMk id="5" creationId="{6F0FF1FA-673F-8353-95D9-A0BDA47CD793}"/>
          </ac:graphicFrameMkLst>
        </pc:graphicFrameChg>
      </pc:sldChg>
      <pc:sldChg chg="addSp delSp modSp add mod ord">
        <pc:chgData name="Fabrizio Pavone" userId="1dad870b-5bf1-425a-9a00-2c2671c8685d" providerId="ADAL" clId="{84F5ECE2-9DD4-407A-A1E6-25627BF5D4CF}" dt="2024-12-03T17:43:21.974" v="7233" actId="20577"/>
        <pc:sldMkLst>
          <pc:docMk/>
          <pc:sldMk cId="1805294838" sldId="14865"/>
        </pc:sldMkLst>
        <pc:spChg chg="mod">
          <ac:chgData name="Fabrizio Pavone" userId="1dad870b-5bf1-425a-9a00-2c2671c8685d" providerId="ADAL" clId="{84F5ECE2-9DD4-407A-A1E6-25627BF5D4CF}" dt="2024-12-03T15:36:55.328" v="1538" actId="20577"/>
          <ac:spMkLst>
            <pc:docMk/>
            <pc:sldMk cId="1805294838" sldId="14865"/>
            <ac:spMk id="4" creationId="{356C2E5B-6640-85F5-7B10-4E8E5E56C54B}"/>
          </ac:spMkLst>
        </pc:spChg>
        <pc:spChg chg="mod">
          <ac:chgData name="Fabrizio Pavone" userId="1dad870b-5bf1-425a-9a00-2c2671c8685d" providerId="ADAL" clId="{84F5ECE2-9DD4-407A-A1E6-25627BF5D4CF}" dt="2024-12-03T17:43:21.974" v="7233" actId="20577"/>
          <ac:spMkLst>
            <pc:docMk/>
            <pc:sldMk cId="1805294838" sldId="14865"/>
            <ac:spMk id="5" creationId="{999CAC61-42EE-3DCC-553E-65379E21A321}"/>
          </ac:spMkLst>
        </pc:spChg>
        <pc:graphicFrameChg chg="add mod">
          <ac:chgData name="Fabrizio Pavone" userId="1dad870b-5bf1-425a-9a00-2c2671c8685d" providerId="ADAL" clId="{84F5ECE2-9DD4-407A-A1E6-25627BF5D4CF}" dt="2024-12-03T15:37:14.613" v="1541" actId="1076"/>
          <ac:graphicFrameMkLst>
            <pc:docMk/>
            <pc:sldMk cId="1805294838" sldId="14865"/>
            <ac:graphicFrameMk id="2" creationId="{967C1ECA-44BD-D3A8-B376-B849F16FD311}"/>
          </ac:graphicFrameMkLst>
        </pc:graphicFrameChg>
        <pc:graphicFrameChg chg="del">
          <ac:chgData name="Fabrizio Pavone" userId="1dad870b-5bf1-425a-9a00-2c2671c8685d" providerId="ADAL" clId="{84F5ECE2-9DD4-407A-A1E6-25627BF5D4CF}" dt="2024-12-03T15:36:58.850" v="1539" actId="478"/>
          <ac:graphicFrameMkLst>
            <pc:docMk/>
            <pc:sldMk cId="1805294838" sldId="14865"/>
            <ac:graphicFrameMk id="3" creationId="{A9B7D373-D9B3-9F59-AA56-1D1DA916565C}"/>
          </ac:graphicFrameMkLst>
        </pc:graphicFrameChg>
        <pc:graphicFrameChg chg="add mod">
          <ac:chgData name="Fabrizio Pavone" userId="1dad870b-5bf1-425a-9a00-2c2671c8685d" providerId="ADAL" clId="{84F5ECE2-9DD4-407A-A1E6-25627BF5D4CF}" dt="2024-12-03T15:37:29.870" v="1544"/>
          <ac:graphicFrameMkLst>
            <pc:docMk/>
            <pc:sldMk cId="1805294838" sldId="14865"/>
            <ac:graphicFrameMk id="6" creationId="{1AC8361E-8C77-4517-837B-F8353FE7DE4B}"/>
          </ac:graphicFrameMkLst>
        </pc:graphicFrameChg>
      </pc:sldChg>
      <pc:sldChg chg="addSp modSp new mod">
        <pc:chgData name="Fabrizio Pavone" userId="1dad870b-5bf1-425a-9a00-2c2671c8685d" providerId="ADAL" clId="{84F5ECE2-9DD4-407A-A1E6-25627BF5D4CF}" dt="2024-12-03T17:44:38.971" v="7469" actId="20577"/>
        <pc:sldMkLst>
          <pc:docMk/>
          <pc:sldMk cId="4243318378" sldId="14866"/>
        </pc:sldMkLst>
        <pc:spChg chg="mod">
          <ac:chgData name="Fabrizio Pavone" userId="1dad870b-5bf1-425a-9a00-2c2671c8685d" providerId="ADAL" clId="{84F5ECE2-9DD4-407A-A1E6-25627BF5D4CF}" dt="2024-12-03T15:45:59.765" v="1586" actId="20577"/>
          <ac:spMkLst>
            <pc:docMk/>
            <pc:sldMk cId="4243318378" sldId="14866"/>
            <ac:spMk id="2" creationId="{85D169CC-235A-0F3C-5266-F4B6E5D288A8}"/>
          </ac:spMkLst>
        </pc:spChg>
        <pc:spChg chg="mod">
          <ac:chgData name="Fabrizio Pavone" userId="1dad870b-5bf1-425a-9a00-2c2671c8685d" providerId="ADAL" clId="{84F5ECE2-9DD4-407A-A1E6-25627BF5D4CF}" dt="2024-12-03T17:44:38.971" v="7469" actId="20577"/>
          <ac:spMkLst>
            <pc:docMk/>
            <pc:sldMk cId="4243318378" sldId="14866"/>
            <ac:spMk id="3" creationId="{70820227-D1FE-DF91-8CFD-E8C9B1760A6D}"/>
          </ac:spMkLst>
        </pc:spChg>
        <pc:spChg chg="add mod">
          <ac:chgData name="Fabrizio Pavone" userId="1dad870b-5bf1-425a-9a00-2c2671c8685d" providerId="ADAL" clId="{84F5ECE2-9DD4-407A-A1E6-25627BF5D4CF}" dt="2024-12-03T15:49:39.073" v="1659" actId="113"/>
          <ac:spMkLst>
            <pc:docMk/>
            <pc:sldMk cId="4243318378" sldId="14866"/>
            <ac:spMk id="4" creationId="{43CC3F26-095E-843F-3129-DEEE4521DA7D}"/>
          </ac:spMkLst>
        </pc:spChg>
        <pc:spChg chg="add mod">
          <ac:chgData name="Fabrizio Pavone" userId="1dad870b-5bf1-425a-9a00-2c2671c8685d" providerId="ADAL" clId="{84F5ECE2-9DD4-407A-A1E6-25627BF5D4CF}" dt="2024-12-03T15:49:43.936" v="1662" actId="20577"/>
          <ac:spMkLst>
            <pc:docMk/>
            <pc:sldMk cId="4243318378" sldId="14866"/>
            <ac:spMk id="5" creationId="{FA4DDEEB-AABF-4FF3-8DCD-2D19A413C0D9}"/>
          </ac:spMkLst>
        </pc:spChg>
        <pc:spChg chg="add mod">
          <ac:chgData name="Fabrizio Pavone" userId="1dad870b-5bf1-425a-9a00-2c2671c8685d" providerId="ADAL" clId="{84F5ECE2-9DD4-407A-A1E6-25627BF5D4CF}" dt="2024-12-03T15:49:09.515" v="1654" actId="1076"/>
          <ac:spMkLst>
            <pc:docMk/>
            <pc:sldMk cId="4243318378" sldId="14866"/>
            <ac:spMk id="6" creationId="{50D90555-7572-4744-2794-AD2E9DFB0CF4}"/>
          </ac:spMkLst>
        </pc:spChg>
        <pc:spChg chg="add mod">
          <ac:chgData name="Fabrizio Pavone" userId="1dad870b-5bf1-425a-9a00-2c2671c8685d" providerId="ADAL" clId="{84F5ECE2-9DD4-407A-A1E6-25627BF5D4CF}" dt="2024-12-03T15:50:03.650" v="1666" actId="1076"/>
          <ac:spMkLst>
            <pc:docMk/>
            <pc:sldMk cId="4243318378" sldId="14866"/>
            <ac:spMk id="7" creationId="{E4778996-BF9C-4699-9296-A9373898FE5F}"/>
          </ac:spMkLst>
        </pc:spChg>
        <pc:spChg chg="add mod">
          <ac:chgData name="Fabrizio Pavone" userId="1dad870b-5bf1-425a-9a00-2c2671c8685d" providerId="ADAL" clId="{84F5ECE2-9DD4-407A-A1E6-25627BF5D4CF}" dt="2024-12-03T15:50:03.650" v="1666" actId="1076"/>
          <ac:spMkLst>
            <pc:docMk/>
            <pc:sldMk cId="4243318378" sldId="14866"/>
            <ac:spMk id="8" creationId="{FD756AAF-622B-4BD4-80B7-EB96852C835B}"/>
          </ac:spMkLst>
        </pc:spChg>
        <pc:spChg chg="add mod">
          <ac:chgData name="Fabrizio Pavone" userId="1dad870b-5bf1-425a-9a00-2c2671c8685d" providerId="ADAL" clId="{84F5ECE2-9DD4-407A-A1E6-25627BF5D4CF}" dt="2024-12-03T15:50:03.650" v="1666" actId="1076"/>
          <ac:spMkLst>
            <pc:docMk/>
            <pc:sldMk cId="4243318378" sldId="14866"/>
            <ac:spMk id="9" creationId="{133D48E1-6E2C-458F-85FD-877D5F322948}"/>
          </ac:spMkLst>
        </pc:spChg>
      </pc:sldChg>
      <pc:sldChg chg="addSp delSp modSp new mod modAnim">
        <pc:chgData name="Fabrizio Pavone" userId="1dad870b-5bf1-425a-9a00-2c2671c8685d" providerId="ADAL" clId="{84F5ECE2-9DD4-407A-A1E6-25627BF5D4CF}" dt="2024-12-04T10:01:51.043" v="8230" actId="2711"/>
        <pc:sldMkLst>
          <pc:docMk/>
          <pc:sldMk cId="2642344555" sldId="14867"/>
        </pc:sldMkLst>
        <pc:spChg chg="mod">
          <ac:chgData name="Fabrizio Pavone" userId="1dad870b-5bf1-425a-9a00-2c2671c8685d" providerId="ADAL" clId="{84F5ECE2-9DD4-407A-A1E6-25627BF5D4CF}" dt="2024-12-03T16:16:10.640" v="1908" actId="1076"/>
          <ac:spMkLst>
            <pc:docMk/>
            <pc:sldMk cId="2642344555" sldId="14867"/>
            <ac:spMk id="2" creationId="{F6F96AA4-AEB5-F2B3-D25A-81E2F8E9CBC9}"/>
          </ac:spMkLst>
        </pc:spChg>
        <pc:spChg chg="del mod">
          <ac:chgData name="Fabrizio Pavone" userId="1dad870b-5bf1-425a-9a00-2c2671c8685d" providerId="ADAL" clId="{84F5ECE2-9DD4-407A-A1E6-25627BF5D4CF}" dt="2024-12-03T16:10:38.023" v="1787" actId="478"/>
          <ac:spMkLst>
            <pc:docMk/>
            <pc:sldMk cId="2642344555" sldId="14867"/>
            <ac:spMk id="3" creationId="{FEA57C53-0764-26BC-3A40-4C7106934827}"/>
          </ac:spMkLst>
        </pc:spChg>
        <pc:spChg chg="add del mod">
          <ac:chgData name="Fabrizio Pavone" userId="1dad870b-5bf1-425a-9a00-2c2671c8685d" providerId="ADAL" clId="{84F5ECE2-9DD4-407A-A1E6-25627BF5D4CF}" dt="2024-12-03T16:10:40.599" v="1788" actId="478"/>
          <ac:spMkLst>
            <pc:docMk/>
            <pc:sldMk cId="2642344555" sldId="14867"/>
            <ac:spMk id="5" creationId="{D1CF9C8C-E900-2478-64D7-9A436B92E86D}"/>
          </ac:spMkLst>
        </pc:spChg>
        <pc:spChg chg="add del mod">
          <ac:chgData name="Fabrizio Pavone" userId="1dad870b-5bf1-425a-9a00-2c2671c8685d" providerId="ADAL" clId="{84F5ECE2-9DD4-407A-A1E6-25627BF5D4CF}" dt="2024-12-03T16:11:51.520" v="1806" actId="478"/>
          <ac:spMkLst>
            <pc:docMk/>
            <pc:sldMk cId="2642344555" sldId="14867"/>
            <ac:spMk id="6" creationId="{B7B23AF5-9806-2A94-5FD2-838B5C0E2EC0}"/>
          </ac:spMkLst>
        </pc:spChg>
        <pc:spChg chg="add del mod">
          <ac:chgData name="Fabrizio Pavone" userId="1dad870b-5bf1-425a-9a00-2c2671c8685d" providerId="ADAL" clId="{84F5ECE2-9DD4-407A-A1E6-25627BF5D4CF}" dt="2024-12-03T16:16:08.116" v="1906" actId="478"/>
          <ac:spMkLst>
            <pc:docMk/>
            <pc:sldMk cId="2642344555" sldId="14867"/>
            <ac:spMk id="7" creationId="{BF209DB9-1B1B-5646-D0B3-54B3642FF5D1}"/>
          </ac:spMkLst>
        </pc:spChg>
        <pc:spChg chg="add mod">
          <ac:chgData name="Fabrizio Pavone" userId="1dad870b-5bf1-425a-9a00-2c2671c8685d" providerId="ADAL" clId="{84F5ECE2-9DD4-407A-A1E6-25627BF5D4CF}" dt="2024-12-03T16:42:42.069" v="2458" actId="164"/>
          <ac:spMkLst>
            <pc:docMk/>
            <pc:sldMk cId="2642344555" sldId="14867"/>
            <ac:spMk id="8" creationId="{4A91504F-4C3B-6676-B167-50B01E480C4D}"/>
          </ac:spMkLst>
        </pc:spChg>
        <pc:spChg chg="add del mod">
          <ac:chgData name="Fabrizio Pavone" userId="1dad870b-5bf1-425a-9a00-2c2671c8685d" providerId="ADAL" clId="{84F5ECE2-9DD4-407A-A1E6-25627BF5D4CF}" dt="2024-12-03T16:14:01.687" v="1858" actId="478"/>
          <ac:spMkLst>
            <pc:docMk/>
            <pc:sldMk cId="2642344555" sldId="14867"/>
            <ac:spMk id="9" creationId="{2711B3F4-5FA8-EE54-A554-CABDEA01AF8E}"/>
          </ac:spMkLst>
        </pc:spChg>
        <pc:spChg chg="add mod">
          <ac:chgData name="Fabrizio Pavone" userId="1dad870b-5bf1-425a-9a00-2c2671c8685d" providerId="ADAL" clId="{84F5ECE2-9DD4-407A-A1E6-25627BF5D4CF}" dt="2024-12-03T16:42:42.069" v="2458" actId="164"/>
          <ac:spMkLst>
            <pc:docMk/>
            <pc:sldMk cId="2642344555" sldId="14867"/>
            <ac:spMk id="10" creationId="{F0A68091-27C7-0D37-B3BE-1C4C51301B95}"/>
          </ac:spMkLst>
        </pc:spChg>
        <pc:spChg chg="add mod ord">
          <ac:chgData name="Fabrizio Pavone" userId="1dad870b-5bf1-425a-9a00-2c2671c8685d" providerId="ADAL" clId="{84F5ECE2-9DD4-407A-A1E6-25627BF5D4CF}" dt="2024-12-03T16:42:42.069" v="2458" actId="164"/>
          <ac:spMkLst>
            <pc:docMk/>
            <pc:sldMk cId="2642344555" sldId="14867"/>
            <ac:spMk id="11" creationId="{31561F0A-A824-82A0-5EEA-C0D7DE1701B9}"/>
          </ac:spMkLst>
        </pc:spChg>
        <pc:spChg chg="add del mod">
          <ac:chgData name="Fabrizio Pavone" userId="1dad870b-5bf1-425a-9a00-2c2671c8685d" providerId="ADAL" clId="{84F5ECE2-9DD4-407A-A1E6-25627BF5D4CF}" dt="2024-12-03T16:16:00.170" v="1905" actId="478"/>
          <ac:spMkLst>
            <pc:docMk/>
            <pc:sldMk cId="2642344555" sldId="14867"/>
            <ac:spMk id="12" creationId="{90FF10F0-5571-18D0-62DC-81C96C0470FA}"/>
          </ac:spMkLst>
        </pc:spChg>
        <pc:spChg chg="add del mod">
          <ac:chgData name="Fabrizio Pavone" userId="1dad870b-5bf1-425a-9a00-2c2671c8685d" providerId="ADAL" clId="{84F5ECE2-9DD4-407A-A1E6-25627BF5D4CF}" dt="2024-12-03T16:16:00.170" v="1905" actId="478"/>
          <ac:spMkLst>
            <pc:docMk/>
            <pc:sldMk cId="2642344555" sldId="14867"/>
            <ac:spMk id="13" creationId="{0EBAE44B-D25C-84AB-B862-5B13F05CA9C5}"/>
          </ac:spMkLst>
        </pc:spChg>
        <pc:spChg chg="add del mod">
          <ac:chgData name="Fabrizio Pavone" userId="1dad870b-5bf1-425a-9a00-2c2671c8685d" providerId="ADAL" clId="{84F5ECE2-9DD4-407A-A1E6-25627BF5D4CF}" dt="2024-12-03T16:16:00.170" v="1905" actId="478"/>
          <ac:spMkLst>
            <pc:docMk/>
            <pc:sldMk cId="2642344555" sldId="14867"/>
            <ac:spMk id="14" creationId="{A6FA1319-B8AF-B37A-9FF8-9B7D97118312}"/>
          </ac:spMkLst>
        </pc:spChg>
        <pc:spChg chg="add del mod">
          <ac:chgData name="Fabrizio Pavone" userId="1dad870b-5bf1-425a-9a00-2c2671c8685d" providerId="ADAL" clId="{84F5ECE2-9DD4-407A-A1E6-25627BF5D4CF}" dt="2024-12-03T16:16:00.170" v="1905" actId="478"/>
          <ac:spMkLst>
            <pc:docMk/>
            <pc:sldMk cId="2642344555" sldId="14867"/>
            <ac:spMk id="15" creationId="{E4D685ED-FA2A-C7C8-72D4-40822C0261A4}"/>
          </ac:spMkLst>
        </pc:spChg>
        <pc:spChg chg="add del mod">
          <ac:chgData name="Fabrizio Pavone" userId="1dad870b-5bf1-425a-9a00-2c2671c8685d" providerId="ADAL" clId="{84F5ECE2-9DD4-407A-A1E6-25627BF5D4CF}" dt="2024-12-03T16:21:26.581" v="1945" actId="478"/>
          <ac:spMkLst>
            <pc:docMk/>
            <pc:sldMk cId="2642344555" sldId="14867"/>
            <ac:spMk id="16" creationId="{3F284E3C-E32C-07A9-AA53-1FF1AA62336E}"/>
          </ac:spMkLst>
        </pc:spChg>
        <pc:spChg chg="add del mod">
          <ac:chgData name="Fabrizio Pavone" userId="1dad870b-5bf1-425a-9a00-2c2671c8685d" providerId="ADAL" clId="{84F5ECE2-9DD4-407A-A1E6-25627BF5D4CF}" dt="2024-12-03T16:21:35.019" v="1948" actId="478"/>
          <ac:spMkLst>
            <pc:docMk/>
            <pc:sldMk cId="2642344555" sldId="14867"/>
            <ac:spMk id="17" creationId="{62A5648F-598E-A555-252A-5FFEB1723137}"/>
          </ac:spMkLst>
        </pc:spChg>
        <pc:spChg chg="add mod">
          <ac:chgData name="Fabrizio Pavone" userId="1dad870b-5bf1-425a-9a00-2c2671c8685d" providerId="ADAL" clId="{84F5ECE2-9DD4-407A-A1E6-25627BF5D4CF}" dt="2024-12-03T16:42:53.160" v="2459" actId="164"/>
          <ac:spMkLst>
            <pc:docMk/>
            <pc:sldMk cId="2642344555" sldId="14867"/>
            <ac:spMk id="18" creationId="{1BE577F4-B067-576C-C19B-0499646E8902}"/>
          </ac:spMkLst>
        </pc:spChg>
        <pc:spChg chg="add mod">
          <ac:chgData name="Fabrizio Pavone" userId="1dad870b-5bf1-425a-9a00-2c2671c8685d" providerId="ADAL" clId="{84F5ECE2-9DD4-407A-A1E6-25627BF5D4CF}" dt="2024-12-03T16:53:24.121" v="2545" actId="115"/>
          <ac:spMkLst>
            <pc:docMk/>
            <pc:sldMk cId="2642344555" sldId="14867"/>
            <ac:spMk id="19" creationId="{B0A28183-942B-A598-3643-A2DF2C842C6A}"/>
          </ac:spMkLst>
        </pc:spChg>
        <pc:spChg chg="add mod">
          <ac:chgData name="Fabrizio Pavone" userId="1dad870b-5bf1-425a-9a00-2c2671c8685d" providerId="ADAL" clId="{84F5ECE2-9DD4-407A-A1E6-25627BF5D4CF}" dt="2024-12-03T16:43:00.968" v="2460" actId="164"/>
          <ac:spMkLst>
            <pc:docMk/>
            <pc:sldMk cId="2642344555" sldId="14867"/>
            <ac:spMk id="20" creationId="{560FFE79-C128-718C-BD65-2B4AFE44146F}"/>
          </ac:spMkLst>
        </pc:spChg>
        <pc:spChg chg="add mod">
          <ac:chgData name="Fabrizio Pavone" userId="1dad870b-5bf1-425a-9a00-2c2671c8685d" providerId="ADAL" clId="{84F5ECE2-9DD4-407A-A1E6-25627BF5D4CF}" dt="2024-12-03T16:43:00.968" v="2460" actId="164"/>
          <ac:spMkLst>
            <pc:docMk/>
            <pc:sldMk cId="2642344555" sldId="14867"/>
            <ac:spMk id="21" creationId="{0A4F6FC5-8ED0-9FD1-81F6-D3C0BE8B541E}"/>
          </ac:spMkLst>
        </pc:spChg>
        <pc:spChg chg="add mod">
          <ac:chgData name="Fabrizio Pavone" userId="1dad870b-5bf1-425a-9a00-2c2671c8685d" providerId="ADAL" clId="{84F5ECE2-9DD4-407A-A1E6-25627BF5D4CF}" dt="2024-12-03T16:43:00.968" v="2460" actId="164"/>
          <ac:spMkLst>
            <pc:docMk/>
            <pc:sldMk cId="2642344555" sldId="14867"/>
            <ac:spMk id="22" creationId="{7F7D68E0-4AD7-F0B0-0933-AE00E20DF760}"/>
          </ac:spMkLst>
        </pc:spChg>
        <pc:spChg chg="add mod">
          <ac:chgData name="Fabrizio Pavone" userId="1dad870b-5bf1-425a-9a00-2c2671c8685d" providerId="ADAL" clId="{84F5ECE2-9DD4-407A-A1E6-25627BF5D4CF}" dt="2024-12-03T16:44:53.851" v="2461" actId="164"/>
          <ac:spMkLst>
            <pc:docMk/>
            <pc:sldMk cId="2642344555" sldId="14867"/>
            <ac:spMk id="23" creationId="{E76F8983-2456-2DD9-1F17-72A2027E7D6C}"/>
          </ac:spMkLst>
        </pc:spChg>
        <pc:spChg chg="add mod">
          <ac:chgData name="Fabrizio Pavone" userId="1dad870b-5bf1-425a-9a00-2c2671c8685d" providerId="ADAL" clId="{84F5ECE2-9DD4-407A-A1E6-25627BF5D4CF}" dt="2024-12-04T10:01:08.689" v="8218" actId="20577"/>
          <ac:spMkLst>
            <pc:docMk/>
            <pc:sldMk cId="2642344555" sldId="14867"/>
            <ac:spMk id="24" creationId="{653E3FB4-652E-AEA3-4C3D-A4E9929FA6D6}"/>
          </ac:spMkLst>
        </pc:spChg>
        <pc:spChg chg="add del mod">
          <ac:chgData name="Fabrizio Pavone" userId="1dad870b-5bf1-425a-9a00-2c2671c8685d" providerId="ADAL" clId="{84F5ECE2-9DD4-407A-A1E6-25627BF5D4CF}" dt="2024-12-03T16:31:15.089" v="2214" actId="478"/>
          <ac:spMkLst>
            <pc:docMk/>
            <pc:sldMk cId="2642344555" sldId="14867"/>
            <ac:spMk id="25" creationId="{D2BAF30F-381D-BADD-32FE-38807184631F}"/>
          </ac:spMkLst>
        </pc:spChg>
        <pc:spChg chg="add mod">
          <ac:chgData name="Fabrizio Pavone" userId="1dad870b-5bf1-425a-9a00-2c2671c8685d" providerId="ADAL" clId="{84F5ECE2-9DD4-407A-A1E6-25627BF5D4CF}" dt="2024-12-04T10:01:51.043" v="8230" actId="2711"/>
          <ac:spMkLst>
            <pc:docMk/>
            <pc:sldMk cId="2642344555" sldId="14867"/>
            <ac:spMk id="30" creationId="{7E158A74-8665-DE1F-9180-0D3BE2205DF5}"/>
          </ac:spMkLst>
        </pc:spChg>
        <pc:grpChg chg="add mod">
          <ac:chgData name="Fabrizio Pavone" userId="1dad870b-5bf1-425a-9a00-2c2671c8685d" providerId="ADAL" clId="{84F5ECE2-9DD4-407A-A1E6-25627BF5D4CF}" dt="2024-12-03T16:42:42.069" v="2458" actId="164"/>
          <ac:grpSpMkLst>
            <pc:docMk/>
            <pc:sldMk cId="2642344555" sldId="14867"/>
            <ac:grpSpMk id="26" creationId="{285D4189-CF04-6745-99A1-9D008F729D32}"/>
          </ac:grpSpMkLst>
        </pc:grpChg>
        <pc:grpChg chg="add mod">
          <ac:chgData name="Fabrizio Pavone" userId="1dad870b-5bf1-425a-9a00-2c2671c8685d" providerId="ADAL" clId="{84F5ECE2-9DD4-407A-A1E6-25627BF5D4CF}" dt="2024-12-03T16:42:53.160" v="2459" actId="164"/>
          <ac:grpSpMkLst>
            <pc:docMk/>
            <pc:sldMk cId="2642344555" sldId="14867"/>
            <ac:grpSpMk id="27" creationId="{EFAE8666-3B92-3F6B-0466-BDE9A122C2F7}"/>
          </ac:grpSpMkLst>
        </pc:grpChg>
        <pc:grpChg chg="add mod">
          <ac:chgData name="Fabrizio Pavone" userId="1dad870b-5bf1-425a-9a00-2c2671c8685d" providerId="ADAL" clId="{84F5ECE2-9DD4-407A-A1E6-25627BF5D4CF}" dt="2024-12-03T16:43:00.968" v="2460" actId="164"/>
          <ac:grpSpMkLst>
            <pc:docMk/>
            <pc:sldMk cId="2642344555" sldId="14867"/>
            <ac:grpSpMk id="28" creationId="{B8C44706-CAB7-BFED-E897-B1251BE53F41}"/>
          </ac:grpSpMkLst>
        </pc:grpChg>
        <pc:grpChg chg="add mod">
          <ac:chgData name="Fabrizio Pavone" userId="1dad870b-5bf1-425a-9a00-2c2671c8685d" providerId="ADAL" clId="{84F5ECE2-9DD4-407A-A1E6-25627BF5D4CF}" dt="2024-12-03T16:44:53.851" v="2461" actId="164"/>
          <ac:grpSpMkLst>
            <pc:docMk/>
            <pc:sldMk cId="2642344555" sldId="14867"/>
            <ac:grpSpMk id="29" creationId="{ECA3D504-2578-75A2-DC17-30761EE977EA}"/>
          </ac:grpSpMkLst>
        </pc:grpChg>
      </pc:sldChg>
      <pc:sldChg chg="addSp delSp modSp new mod modAnim">
        <pc:chgData name="Fabrizio Pavone" userId="1dad870b-5bf1-425a-9a00-2c2671c8685d" providerId="ADAL" clId="{84F5ECE2-9DD4-407A-A1E6-25627BF5D4CF}" dt="2024-12-03T16:57:45.100" v="2561"/>
        <pc:sldMkLst>
          <pc:docMk/>
          <pc:sldMk cId="2224245801" sldId="14868"/>
        </pc:sldMkLst>
        <pc:spChg chg="mod">
          <ac:chgData name="Fabrizio Pavone" userId="1dad870b-5bf1-425a-9a00-2c2671c8685d" providerId="ADAL" clId="{84F5ECE2-9DD4-407A-A1E6-25627BF5D4CF}" dt="2024-12-03T16:31:51.821" v="2236" actId="5793"/>
          <ac:spMkLst>
            <pc:docMk/>
            <pc:sldMk cId="2224245801" sldId="14868"/>
            <ac:spMk id="2" creationId="{C3D15FB0-947C-1E09-4DD8-94BF458D0EEC}"/>
          </ac:spMkLst>
        </pc:spChg>
        <pc:spChg chg="mod">
          <ac:chgData name="Fabrizio Pavone" userId="1dad870b-5bf1-425a-9a00-2c2671c8685d" providerId="ADAL" clId="{84F5ECE2-9DD4-407A-A1E6-25627BF5D4CF}" dt="2024-12-03T16:42:01.910" v="2453" actId="1076"/>
          <ac:spMkLst>
            <pc:docMk/>
            <pc:sldMk cId="2224245801" sldId="14868"/>
            <ac:spMk id="3" creationId="{67DC7B14-D6ED-BC7B-07B5-897A1B69C5E4}"/>
          </ac:spMkLst>
        </pc:spChg>
        <pc:spChg chg="add del">
          <ac:chgData name="Fabrizio Pavone" userId="1dad870b-5bf1-425a-9a00-2c2671c8685d" providerId="ADAL" clId="{84F5ECE2-9DD4-407A-A1E6-25627BF5D4CF}" dt="2024-12-03T16:35:04.916" v="2283" actId="478"/>
          <ac:spMkLst>
            <pc:docMk/>
            <pc:sldMk cId="2224245801" sldId="14868"/>
            <ac:spMk id="4" creationId="{5E5CD11A-B597-5ADA-25F7-10C717F3E1B5}"/>
          </ac:spMkLst>
        </pc:spChg>
        <pc:spChg chg="add mod">
          <ac:chgData name="Fabrizio Pavone" userId="1dad870b-5bf1-425a-9a00-2c2671c8685d" providerId="ADAL" clId="{84F5ECE2-9DD4-407A-A1E6-25627BF5D4CF}" dt="2024-12-03T16:42:12.902" v="2457" actId="1076"/>
          <ac:spMkLst>
            <pc:docMk/>
            <pc:sldMk cId="2224245801" sldId="14868"/>
            <ac:spMk id="5" creationId="{BE60705B-7AFB-84EA-FB1E-699F93F3FEA6}"/>
          </ac:spMkLst>
        </pc:spChg>
        <pc:picChg chg="add mod">
          <ac:chgData name="Fabrizio Pavone" userId="1dad870b-5bf1-425a-9a00-2c2671c8685d" providerId="ADAL" clId="{84F5ECE2-9DD4-407A-A1E6-25627BF5D4CF}" dt="2024-12-03T16:42:10.094" v="2456" actId="14100"/>
          <ac:picMkLst>
            <pc:docMk/>
            <pc:sldMk cId="2224245801" sldId="14868"/>
            <ac:picMk id="7" creationId="{5493853A-1212-6BB4-7068-7FAF9E10D6AD}"/>
          </ac:picMkLst>
        </pc:picChg>
        <pc:picChg chg="add mod">
          <ac:chgData name="Fabrizio Pavone" userId="1dad870b-5bf1-425a-9a00-2c2671c8685d" providerId="ADAL" clId="{84F5ECE2-9DD4-407A-A1E6-25627BF5D4CF}" dt="2024-12-03T16:42:01.910" v="2453" actId="1076"/>
          <ac:picMkLst>
            <pc:docMk/>
            <pc:sldMk cId="2224245801" sldId="14868"/>
            <ac:picMk id="1026" creationId="{EE36BA1B-0B9E-FF49-7FCE-7A2F4B81F930}"/>
          </ac:picMkLst>
        </pc:picChg>
        <pc:picChg chg="add del mod">
          <ac:chgData name="Fabrizio Pavone" userId="1dad870b-5bf1-425a-9a00-2c2671c8685d" providerId="ADAL" clId="{84F5ECE2-9DD4-407A-A1E6-25627BF5D4CF}" dt="2024-12-03T16:34:49.127" v="2281" actId="478"/>
          <ac:picMkLst>
            <pc:docMk/>
            <pc:sldMk cId="2224245801" sldId="14868"/>
            <ac:picMk id="1028" creationId="{738575F5-A402-96A3-2B9E-0FBA7841EE2C}"/>
          </ac:picMkLst>
        </pc:picChg>
        <pc:picChg chg="add mod">
          <ac:chgData name="Fabrizio Pavone" userId="1dad870b-5bf1-425a-9a00-2c2671c8685d" providerId="ADAL" clId="{84F5ECE2-9DD4-407A-A1E6-25627BF5D4CF}" dt="2024-12-03T16:42:01.910" v="2453" actId="1076"/>
          <ac:picMkLst>
            <pc:docMk/>
            <pc:sldMk cId="2224245801" sldId="14868"/>
            <ac:picMk id="1032" creationId="{3FEFC299-808C-9796-DFE5-82BAC399245B}"/>
          </ac:picMkLst>
        </pc:picChg>
      </pc:sldChg>
      <pc:sldChg chg="modSp new">
        <pc:chgData name="Fabrizio Pavone" userId="1dad870b-5bf1-425a-9a00-2c2671c8685d" providerId="ADAL" clId="{84F5ECE2-9DD4-407A-A1E6-25627BF5D4CF}" dt="2024-12-03T17:05:46.150" v="3089" actId="20577"/>
        <pc:sldMkLst>
          <pc:docMk/>
          <pc:sldMk cId="1410454091" sldId="14869"/>
        </pc:sldMkLst>
        <pc:spChg chg="mod">
          <ac:chgData name="Fabrizio Pavone" userId="1dad870b-5bf1-425a-9a00-2c2671c8685d" providerId="ADAL" clId="{84F5ECE2-9DD4-407A-A1E6-25627BF5D4CF}" dt="2024-12-03T17:00:47.918" v="2608" actId="20577"/>
          <ac:spMkLst>
            <pc:docMk/>
            <pc:sldMk cId="1410454091" sldId="14869"/>
            <ac:spMk id="2" creationId="{C64B5686-3667-E8A7-34E1-C2799B18C0B2}"/>
          </ac:spMkLst>
        </pc:spChg>
        <pc:spChg chg="mod">
          <ac:chgData name="Fabrizio Pavone" userId="1dad870b-5bf1-425a-9a00-2c2671c8685d" providerId="ADAL" clId="{84F5ECE2-9DD4-407A-A1E6-25627BF5D4CF}" dt="2024-12-03T17:05:46.150" v="3089" actId="20577"/>
          <ac:spMkLst>
            <pc:docMk/>
            <pc:sldMk cId="1410454091" sldId="14869"/>
            <ac:spMk id="3" creationId="{2E24C0CD-458F-4209-1882-B1EB88ADB2F0}"/>
          </ac:spMkLst>
        </pc:spChg>
      </pc:sldChg>
      <pc:sldChg chg="modSp add mod">
        <pc:chgData name="Fabrizio Pavone" userId="1dad870b-5bf1-425a-9a00-2c2671c8685d" providerId="ADAL" clId="{84F5ECE2-9DD4-407A-A1E6-25627BF5D4CF}" dt="2024-12-04T10:11:01.950" v="8428" actId="20577"/>
        <pc:sldMkLst>
          <pc:docMk/>
          <pc:sldMk cId="82455234" sldId="14870"/>
        </pc:sldMkLst>
        <pc:spChg chg="mod">
          <ac:chgData name="Fabrizio Pavone" userId="1dad870b-5bf1-425a-9a00-2c2671c8685d" providerId="ADAL" clId="{84F5ECE2-9DD4-407A-A1E6-25627BF5D4CF}" dt="2024-12-03T17:45:31.910" v="7513" actId="404"/>
          <ac:spMkLst>
            <pc:docMk/>
            <pc:sldMk cId="82455234" sldId="14870"/>
            <ac:spMk id="2" creationId="{E5F1E217-2E97-4886-79D9-1B0468CEF450}"/>
          </ac:spMkLst>
        </pc:spChg>
        <pc:spChg chg="mod">
          <ac:chgData name="Fabrizio Pavone" userId="1dad870b-5bf1-425a-9a00-2c2671c8685d" providerId="ADAL" clId="{84F5ECE2-9DD4-407A-A1E6-25627BF5D4CF}" dt="2024-12-04T10:11:01.950" v="8428" actId="20577"/>
          <ac:spMkLst>
            <pc:docMk/>
            <pc:sldMk cId="82455234" sldId="14870"/>
            <ac:spMk id="3" creationId="{1485BE5E-858E-CF2F-854E-BDB24873F05A}"/>
          </ac:spMkLst>
        </pc:spChg>
      </pc:sldChg>
      <pc:sldChg chg="addSp modSp add mod ord">
        <pc:chgData name="Fabrizio Pavone" userId="1dad870b-5bf1-425a-9a00-2c2671c8685d" providerId="ADAL" clId="{84F5ECE2-9DD4-407A-A1E6-25627BF5D4CF}" dt="2024-12-03T17:52:46.993" v="8216" actId="1076"/>
        <pc:sldMkLst>
          <pc:docMk/>
          <pc:sldMk cId="1874900137" sldId="14871"/>
        </pc:sldMkLst>
        <pc:spChg chg="mod">
          <ac:chgData name="Fabrizio Pavone" userId="1dad870b-5bf1-425a-9a00-2c2671c8685d" providerId="ADAL" clId="{84F5ECE2-9DD4-407A-A1E6-25627BF5D4CF}" dt="2024-12-03T17:50:49.109" v="8137" actId="20577"/>
          <ac:spMkLst>
            <pc:docMk/>
            <pc:sldMk cId="1874900137" sldId="14871"/>
            <ac:spMk id="2" creationId="{0941BD26-D2B6-7A61-82D8-B524F321AF85}"/>
          </ac:spMkLst>
        </pc:spChg>
        <pc:spChg chg="mod">
          <ac:chgData name="Fabrizio Pavone" userId="1dad870b-5bf1-425a-9a00-2c2671c8685d" providerId="ADAL" clId="{84F5ECE2-9DD4-407A-A1E6-25627BF5D4CF}" dt="2024-12-03T17:51:38.300" v="8207" actId="404"/>
          <ac:spMkLst>
            <pc:docMk/>
            <pc:sldMk cId="1874900137" sldId="14871"/>
            <ac:spMk id="3" creationId="{AE2CFACE-BE51-1701-4045-B330BB720454}"/>
          </ac:spMkLst>
        </pc:spChg>
        <pc:picChg chg="add mod">
          <ac:chgData name="Fabrizio Pavone" userId="1dad870b-5bf1-425a-9a00-2c2671c8685d" providerId="ADAL" clId="{84F5ECE2-9DD4-407A-A1E6-25627BF5D4CF}" dt="2024-12-03T17:52:46.993" v="8216" actId="1076"/>
          <ac:picMkLst>
            <pc:docMk/>
            <pc:sldMk cId="1874900137" sldId="14871"/>
            <ac:picMk id="4" creationId="{8C7FD502-4288-F7A4-0DB1-8C40B765B4B2}"/>
          </ac:picMkLst>
        </pc:picChg>
      </pc:sldChg>
      <pc:sldChg chg="modSp add mod">
        <pc:chgData name="Fabrizio Pavone" userId="1dad870b-5bf1-425a-9a00-2c2671c8685d" providerId="ADAL" clId="{84F5ECE2-9DD4-407A-A1E6-25627BF5D4CF}" dt="2024-12-04T10:04:51.605" v="8307" actId="20577"/>
        <pc:sldMkLst>
          <pc:docMk/>
          <pc:sldMk cId="1728231694" sldId="14872"/>
        </pc:sldMkLst>
        <pc:spChg chg="mod">
          <ac:chgData name="Fabrizio Pavone" userId="1dad870b-5bf1-425a-9a00-2c2671c8685d" providerId="ADAL" clId="{84F5ECE2-9DD4-407A-A1E6-25627BF5D4CF}" dt="2024-12-04T10:04:51.605" v="8307" actId="20577"/>
          <ac:spMkLst>
            <pc:docMk/>
            <pc:sldMk cId="1728231694" sldId="14872"/>
            <ac:spMk id="2" creationId="{BABEC7EE-7397-9224-B34B-54F14B9F96FD}"/>
          </ac:spMkLst>
        </pc:spChg>
        <pc:spChg chg="mod">
          <ac:chgData name="Fabrizio Pavone" userId="1dad870b-5bf1-425a-9a00-2c2671c8685d" providerId="ADAL" clId="{84F5ECE2-9DD4-407A-A1E6-25627BF5D4CF}" dt="2024-12-04T10:04:12.235" v="8240" actId="20577"/>
          <ac:spMkLst>
            <pc:docMk/>
            <pc:sldMk cId="1728231694" sldId="14872"/>
            <ac:spMk id="4" creationId="{C4C69A87-906E-7522-2091-A48EF6FDE250}"/>
          </ac:spMkLst>
        </pc:spChg>
      </pc:sldChg>
      <pc:sldMasterChg chg="modSp mod addSldLayout modSldLayout">
        <pc:chgData name="Fabrizio Pavone" userId="1dad870b-5bf1-425a-9a00-2c2671c8685d" providerId="ADAL" clId="{84F5ECE2-9DD4-407A-A1E6-25627BF5D4CF}" dt="2024-12-03T13:26:54.581" v="1056"/>
        <pc:sldMasterMkLst>
          <pc:docMk/>
          <pc:sldMasterMk cId="4278550790" sldId="2147483648"/>
        </pc:sldMasterMkLst>
        <pc:spChg chg="mod">
          <ac:chgData name="Fabrizio Pavone" userId="1dad870b-5bf1-425a-9a00-2c2671c8685d" providerId="ADAL" clId="{84F5ECE2-9DD4-407A-A1E6-25627BF5D4CF}" dt="2024-12-03T13:25:55.168" v="1048" actId="242"/>
          <ac:spMkLst>
            <pc:docMk/>
            <pc:sldMasterMk cId="4278550790" sldId="2147483648"/>
            <ac:spMk id="2" creationId="{5F99E07B-9818-EEFF-B8DD-535CEBFDE56F}"/>
          </ac:spMkLst>
        </pc:spChg>
        <pc:spChg chg="mod">
          <ac:chgData name="Fabrizio Pavone" userId="1dad870b-5bf1-425a-9a00-2c2671c8685d" providerId="ADAL" clId="{84F5ECE2-9DD4-407A-A1E6-25627BF5D4CF}" dt="2024-12-03T13:26:22.298" v="1050" actId="14100"/>
          <ac:spMkLst>
            <pc:docMk/>
            <pc:sldMasterMk cId="4278550790" sldId="2147483648"/>
            <ac:spMk id="8" creationId="{3373D777-89AB-2ED1-2513-FBA2C5181272}"/>
          </ac:spMkLst>
        </pc:spChg>
        <pc:sldLayoutChg chg="addSp delSp modSp mod">
          <pc:chgData name="Fabrizio Pavone" userId="1dad870b-5bf1-425a-9a00-2c2671c8685d" providerId="ADAL" clId="{84F5ECE2-9DD4-407A-A1E6-25627BF5D4CF}" dt="2024-12-03T13:26:49.666" v="1054"/>
          <pc:sldLayoutMkLst>
            <pc:docMk/>
            <pc:sldMasterMk cId="4278550790" sldId="2147483648"/>
            <pc:sldLayoutMk cId="2411447964" sldId="2147483650"/>
          </pc:sldLayoutMkLst>
          <pc:spChg chg="add mod">
            <ac:chgData name="Fabrizio Pavone" userId="1dad870b-5bf1-425a-9a00-2c2671c8685d" providerId="ADAL" clId="{84F5ECE2-9DD4-407A-A1E6-25627BF5D4CF}" dt="2024-12-03T13:26:49.666" v="1054"/>
            <ac:spMkLst>
              <pc:docMk/>
              <pc:sldMasterMk cId="4278550790" sldId="2147483648"/>
              <pc:sldLayoutMk cId="2411447964" sldId="2147483650"/>
              <ac:spMk id="4" creationId="{05653930-0735-6079-1BFB-DCC95911167D}"/>
            </ac:spMkLst>
          </pc:spChg>
          <pc:spChg chg="del mod">
            <ac:chgData name="Fabrizio Pavone" userId="1dad870b-5bf1-425a-9a00-2c2671c8685d" providerId="ADAL" clId="{84F5ECE2-9DD4-407A-A1E6-25627BF5D4CF}" dt="2024-12-03T13:26:40.289" v="1053" actId="478"/>
            <ac:spMkLst>
              <pc:docMk/>
              <pc:sldMasterMk cId="4278550790" sldId="2147483648"/>
              <pc:sldLayoutMk cId="2411447964" sldId="2147483650"/>
              <ac:spMk id="7" creationId="{2212D2EC-651B-7803-8590-C7FB4CA55567}"/>
            </ac:spMkLst>
          </pc:spChg>
        </pc:sldLayoutChg>
        <pc:sldLayoutChg chg="addSp delSp modSp add mod modTransition">
          <pc:chgData name="Fabrizio Pavone" userId="1dad870b-5bf1-425a-9a00-2c2671c8685d" providerId="ADAL" clId="{84F5ECE2-9DD4-407A-A1E6-25627BF5D4CF}" dt="2024-12-03T13:26:54.581" v="1056"/>
          <pc:sldLayoutMkLst>
            <pc:docMk/>
            <pc:sldMasterMk cId="4278550790" sldId="2147483648"/>
            <pc:sldLayoutMk cId="2438873187" sldId="2147483661"/>
          </pc:sldLayoutMkLst>
          <pc:spChg chg="mod">
            <ac:chgData name="Fabrizio Pavone" userId="1dad870b-5bf1-425a-9a00-2c2671c8685d" providerId="ADAL" clId="{84F5ECE2-9DD4-407A-A1E6-25627BF5D4CF}" dt="2024-12-03T13:23:42.965" v="1042" actId="14100"/>
            <ac:spMkLst>
              <pc:docMk/>
              <pc:sldMasterMk cId="4278550790" sldId="2147483648"/>
              <pc:sldLayoutMk cId="2438873187" sldId="2147483661"/>
              <ac:spMk id="2" creationId="{B0ABEB2C-77E5-2441-39CA-21963E8AB7CB}"/>
            </ac:spMkLst>
          </pc:spChg>
          <pc:spChg chg="mod">
            <ac:chgData name="Fabrizio Pavone" userId="1dad870b-5bf1-425a-9a00-2c2671c8685d" providerId="ADAL" clId="{84F5ECE2-9DD4-407A-A1E6-25627BF5D4CF}" dt="2024-12-03T13:23:42.965" v="1042" actId="14100"/>
            <ac:spMkLst>
              <pc:docMk/>
              <pc:sldMasterMk cId="4278550790" sldId="2147483648"/>
              <pc:sldLayoutMk cId="2438873187" sldId="2147483661"/>
              <ac:spMk id="3" creationId="{2F0DFD5F-8C11-BAC0-4A6A-A46C2664FE85}"/>
            </ac:spMkLst>
          </pc:spChg>
          <pc:spChg chg="add mod">
            <ac:chgData name="Fabrizio Pavone" userId="1dad870b-5bf1-425a-9a00-2c2671c8685d" providerId="ADAL" clId="{84F5ECE2-9DD4-407A-A1E6-25627BF5D4CF}" dt="2024-12-03T13:26:54.581" v="1056"/>
            <ac:spMkLst>
              <pc:docMk/>
              <pc:sldMasterMk cId="4278550790" sldId="2147483648"/>
              <pc:sldLayoutMk cId="2438873187" sldId="2147483661"/>
              <ac:spMk id="4" creationId="{BA9163E5-991E-D34C-A4FE-C633FF72A0FD}"/>
            </ac:spMkLst>
          </pc:spChg>
          <pc:spChg chg="del">
            <ac:chgData name="Fabrizio Pavone" userId="1dad870b-5bf1-425a-9a00-2c2671c8685d" providerId="ADAL" clId="{84F5ECE2-9DD4-407A-A1E6-25627BF5D4CF}" dt="2024-12-03T13:26:53.918" v="1055" actId="478"/>
            <ac:spMkLst>
              <pc:docMk/>
              <pc:sldMasterMk cId="4278550790" sldId="2147483648"/>
              <pc:sldLayoutMk cId="2438873187" sldId="2147483661"/>
              <ac:spMk id="7" creationId="{2212D2EC-651B-7803-8590-C7FB4CA55567}"/>
            </ac:spMkLst>
          </pc:spChg>
          <pc:picChg chg="del">
            <ac:chgData name="Fabrizio Pavone" userId="1dad870b-5bf1-425a-9a00-2c2671c8685d" providerId="ADAL" clId="{84F5ECE2-9DD4-407A-A1E6-25627BF5D4CF}" dt="2024-12-03T13:23:34.036" v="1041" actId="478"/>
            <ac:picMkLst>
              <pc:docMk/>
              <pc:sldMasterMk cId="4278550790" sldId="2147483648"/>
              <pc:sldLayoutMk cId="2438873187" sldId="2147483661"/>
              <ac:picMk id="8" creationId="{BEA8A17D-D813-3506-A8F1-15B58B36BE92}"/>
            </ac:picMkLst>
          </pc:picChg>
          <pc:picChg chg="del">
            <ac:chgData name="Fabrizio Pavone" userId="1dad870b-5bf1-425a-9a00-2c2671c8685d" providerId="ADAL" clId="{84F5ECE2-9DD4-407A-A1E6-25627BF5D4CF}" dt="2024-12-03T13:23:34.036" v="1041" actId="478"/>
            <ac:picMkLst>
              <pc:docMk/>
              <pc:sldMasterMk cId="4278550790" sldId="2147483648"/>
              <pc:sldLayoutMk cId="2438873187" sldId="2147483661"/>
              <ac:picMk id="9" creationId="{0C08E0EB-B79E-8284-0CDE-428CCF8DED1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qberg-my.sharepoint.com/personal/fabrizio_pavone_qberg_com/Documents/QBerg/Marketing/Comunicazione/Progetto%202020%20Comunicazione/Articoli%20-%20Studi/52-Scanner%20Orizzonti%20BLACK%20FRIDAY%20Pharma/Scanner-Orizzonti-BF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/>
              <a:t>N. di campagne web "Black Friday" PHARMA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'[Scanner-Orizzonti-BF2024.xlsx]CHART 1-CW'!$C$1</c:f>
              <c:strCache>
                <c:ptCount val="1"/>
                <c:pt idx="0">
                  <c:v>Pharma</c:v>
                </c:pt>
              </c:strCache>
            </c:strRef>
          </c:tx>
          <c:spPr>
            <a:ln w="412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2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1-CW'!$B$4:$B$12</c:f>
              <c:strCache>
                <c:ptCount val="9"/>
                <c:pt idx="0">
                  <c:v>w40</c:v>
                </c:pt>
                <c:pt idx="1">
                  <c:v>w41</c:v>
                </c:pt>
                <c:pt idx="2">
                  <c:v>w42</c:v>
                </c:pt>
                <c:pt idx="3">
                  <c:v>w43</c:v>
                </c:pt>
                <c:pt idx="4">
                  <c:v>w44</c:v>
                </c:pt>
                <c:pt idx="5">
                  <c:v>w45</c:v>
                </c:pt>
                <c:pt idx="6">
                  <c:v>w46</c:v>
                </c:pt>
                <c:pt idx="7">
                  <c:v>w47</c:v>
                </c:pt>
                <c:pt idx="8">
                  <c:v>w48</c:v>
                </c:pt>
              </c:strCache>
            </c:strRef>
          </c:cat>
          <c:val>
            <c:numRef>
              <c:f>'[Scanner-Orizzonti-BF2024.xlsx]CHART 1-CW'!$C$4:$C$12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17</c:v>
                </c:pt>
                <c:pt idx="7">
                  <c:v>66</c:v>
                </c:pt>
                <c:pt idx="8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FB-4C90-AD8B-C9CC41ECE0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3455535"/>
        <c:axId val="658371663"/>
      </c:lineChart>
      <c:catAx>
        <c:axId val="693455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658371663"/>
        <c:crosses val="autoZero"/>
        <c:auto val="1"/>
        <c:lblAlgn val="ctr"/>
        <c:lblOffset val="100"/>
        <c:noMultiLvlLbl val="0"/>
      </c:catAx>
      <c:valAx>
        <c:axId val="6583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69345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b="1"/>
              <a:t>Distribuzione Campagne per N. osservazioni di prezzo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Campagne per N. oss.ni</c:v>
          </c:tx>
          <c:spPr>
            <a:solidFill>
              <a:srgbClr val="92D05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9-4ABF-AE4A-55C11A3108F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9-4ABF-AE4A-55C11A3108F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9-4ABF-AE4A-55C11A3108F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C9-4ABF-AE4A-55C11A3108F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C9-4ABF-AE4A-55C11A3108F4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C9-4ABF-AE4A-55C11A3108F4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C9-4ABF-AE4A-55C11A3108F4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C9-4ABF-AE4A-55C11A3108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'[Scanner-Orizzonti-BF2024.xlsx]CW W48'!$D$2:$K$2</c:f>
              <c:strCache>
                <c:ptCount val="8"/>
                <c:pt idx="0">
                  <c:v>Fino a 10</c:v>
                </c:pt>
                <c:pt idx="1">
                  <c:v>Tra 10 e 20</c:v>
                </c:pt>
                <c:pt idx="2">
                  <c:v>Tra 20 e 50</c:v>
                </c:pt>
                <c:pt idx="3">
                  <c:v>Tra 50 e 100</c:v>
                </c:pt>
                <c:pt idx="4">
                  <c:v>Tra 100 e 500</c:v>
                </c:pt>
                <c:pt idx="5">
                  <c:v>Tra 500 e 1000</c:v>
                </c:pt>
                <c:pt idx="6">
                  <c:v>Tra 1000 e 5000</c:v>
                </c:pt>
                <c:pt idx="7">
                  <c:v>Oltre 5000</c:v>
                </c:pt>
              </c:strCache>
            </c:strRef>
          </c:cat>
          <c:val>
            <c:numRef>
              <c:f>'[Scanner-Orizzonti-BF2024.xlsx]CW W48'!$D$916:$K$916</c:f>
              <c:numCache>
                <c:formatCode>General</c:formatCode>
                <c:ptCount val="8"/>
                <c:pt idx="0">
                  <c:v>401</c:v>
                </c:pt>
                <c:pt idx="1">
                  <c:v>125</c:v>
                </c:pt>
                <c:pt idx="2">
                  <c:v>161</c:v>
                </c:pt>
                <c:pt idx="3">
                  <c:v>94</c:v>
                </c:pt>
                <c:pt idx="4">
                  <c:v>83</c:v>
                </c:pt>
                <c:pt idx="5">
                  <c:v>17</c:v>
                </c:pt>
                <c:pt idx="6">
                  <c:v>25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C9-4ABF-AE4A-55C11A3108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05268351"/>
        <c:axId val="1305267871"/>
      </c:barChart>
      <c:valAx>
        <c:axId val="13052678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5268351"/>
        <c:crosses val="autoZero"/>
        <c:crossBetween val="between"/>
      </c:valAx>
      <c:catAx>
        <c:axId val="13052683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13052678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 sz="1600" b="1"/>
              <a:t>Tipo di edizione</a:t>
            </a:r>
          </a:p>
        </c:rich>
      </c:tx>
      <c:layout>
        <c:manualLayout>
          <c:xMode val="edge"/>
          <c:yMode val="edge"/>
          <c:x val="4.0000000000000015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77777777777782E-2"/>
          <c:y val="0.23319772528433946"/>
          <c:w val="0.875"/>
          <c:h val="0.59903069407990672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93A-4D7B-BD3A-5A94BE311ECB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93A-4D7B-BD3A-5A94BE311ECB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93A-4D7B-BD3A-5A94BE311E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'[Scanner-Orizzonti-BF2024.xlsx]CHART EDITORIALE'!$A$42:$A$44</c:f>
              <c:strCache>
                <c:ptCount val="3"/>
                <c:pt idx="0">
                  <c:v>Speciale di marca</c:v>
                </c:pt>
                <c:pt idx="1">
                  <c:v>Edizione normale</c:v>
                </c:pt>
                <c:pt idx="2">
                  <c:v>Speciale di categoria</c:v>
                </c:pt>
              </c:strCache>
            </c:strRef>
          </c:cat>
          <c:val>
            <c:numRef>
              <c:f>'[Scanner-Orizzonti-BF2024.xlsx]CHART EDITORIALE'!$C$42:$C$44</c:f>
              <c:numCache>
                <c:formatCode>0.0%</c:formatCode>
                <c:ptCount val="3"/>
                <c:pt idx="0">
                  <c:v>0.72277227722772275</c:v>
                </c:pt>
                <c:pt idx="1">
                  <c:v>0.27502750275027504</c:v>
                </c:pt>
                <c:pt idx="2">
                  <c:v>2.2002200220022001E-3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3A-4D7B-BD3A-5A94BE311E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 b="1"/>
              <a:t>Concentrazione Aziende FLYER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5468766404199473"/>
          <c:y val="0.1557690288713911"/>
          <c:w val="0.3973613298337707"/>
          <c:h val="0.73359014738542283"/>
        </c:manualLayout>
      </c:layout>
      <c:doughnutChart>
        <c:varyColors val="1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1-4326-A5EA-7DCC2DE64FA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1-4326-A5EA-7DCC2DE64FA8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1-4326-A5EA-7DCC2DE64FA8}"/>
              </c:ext>
            </c:extLst>
          </c:dPt>
          <c:dLbls>
            <c:dLbl>
              <c:idx val="0"/>
              <c:layout>
                <c:manualLayout>
                  <c:x val="7.7777777777777779E-2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1-4326-A5EA-7DCC2DE64FA8}"/>
                </c:ext>
              </c:extLst>
            </c:dLbl>
            <c:dLbl>
              <c:idx val="1"/>
              <c:layout>
                <c:manualLayout>
                  <c:x val="7.7777777777777682E-2"/>
                  <c:y val="0.162037037037037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1-4326-A5EA-7DCC2DE64FA8}"/>
                </c:ext>
              </c:extLst>
            </c:dLbl>
            <c:dLbl>
              <c:idx val="2"/>
              <c:layout>
                <c:manualLayout>
                  <c:x val="-0.125"/>
                  <c:y val="-0.25925925925925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1-4326-A5EA-7DCC2DE64FA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'[Scanner-Orizzonti-BF2024.xlsx]CHART CONC.'!$A$12:$A$14</c:f>
              <c:strCache>
                <c:ptCount val="3"/>
                <c:pt idx="0">
                  <c:v>TOP10</c:v>
                </c:pt>
                <c:pt idx="1">
                  <c:v>Private Labels</c:v>
                </c:pt>
                <c:pt idx="2">
                  <c:v>Altri (133) + Others</c:v>
                </c:pt>
              </c:strCache>
            </c:strRef>
          </c:cat>
          <c:val>
            <c:numRef>
              <c:f>'[Scanner-Orizzonti-BF2024.xlsx]CHART CONC.'!$B$12:$B$14</c:f>
              <c:numCache>
                <c:formatCode>0.0%</c:formatCode>
                <c:ptCount val="3"/>
                <c:pt idx="0">
                  <c:v>0.34661192100726468</c:v>
                </c:pt>
                <c:pt idx="1">
                  <c:v>3.7869931217349759E-2</c:v>
                </c:pt>
                <c:pt idx="2">
                  <c:v>0.61551814777538549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51-4326-A5EA-7DCC2DE64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666666666666666E-2"/>
          <c:y val="0.41033838077932566"/>
          <c:w val="0.33729243219597549"/>
          <c:h val="0.36804078336361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 b="1"/>
              <a:t>Concentrazione Aziende WEB PROMO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5468766404199473"/>
          <c:y val="0.1557690288713911"/>
          <c:w val="0.3973613298337707"/>
          <c:h val="0.73359014738542283"/>
        </c:manualLayout>
      </c:layout>
      <c:doughnutChart>
        <c:varyColors val="1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3-41F2-8931-503EB893274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3-41F2-8931-503EB8932747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F3-41F2-8931-503EB8932747}"/>
              </c:ext>
            </c:extLst>
          </c:dPt>
          <c:dLbls>
            <c:dLbl>
              <c:idx val="0"/>
              <c:layout>
                <c:manualLayout>
                  <c:x val="0.13611111111111102"/>
                  <c:y val="-7.88459519483141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3-41F2-8931-503EB8932747}"/>
                </c:ext>
              </c:extLst>
            </c:dLbl>
            <c:dLbl>
              <c:idx val="1"/>
              <c:layout>
                <c:manualLayout>
                  <c:x val="7.7777777777777682E-2"/>
                  <c:y val="0.162037037037037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F3-41F2-8931-503EB8932747}"/>
                </c:ext>
              </c:extLst>
            </c:dLbl>
            <c:dLbl>
              <c:idx val="2"/>
              <c:layout>
                <c:manualLayout>
                  <c:x val="-0.20277777777777778"/>
                  <c:y val="-0.43874661821118516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3093"/>
                        <a:gd name="adj2" fmla="val 6310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0F3-41F2-8931-503EB893274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'[Scanner-Orizzonti-BF2024.xlsx]CHART CONC.'!$D$12:$D$14</c:f>
              <c:strCache>
                <c:ptCount val="3"/>
                <c:pt idx="0">
                  <c:v>TOP10</c:v>
                </c:pt>
                <c:pt idx="1">
                  <c:v>Private Labels</c:v>
                </c:pt>
                <c:pt idx="2">
                  <c:v>Altri (1829) + Others</c:v>
                </c:pt>
              </c:strCache>
            </c:strRef>
          </c:cat>
          <c:val>
            <c:numRef>
              <c:f>'[Scanner-Orizzonti-BF2024.xlsx]CHART CONC.'!$E$12:$E$14</c:f>
              <c:numCache>
                <c:formatCode>0.0%</c:formatCode>
                <c:ptCount val="3"/>
                <c:pt idx="0">
                  <c:v>0.20386799999999999</c:v>
                </c:pt>
                <c:pt idx="1">
                  <c:v>3.9410000000000001E-3</c:v>
                </c:pt>
                <c:pt idx="2">
                  <c:v>0.79219099999999998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F3-41F2-8931-503EB8932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"/>
        <c:holeSize val="6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666666666666666E-2"/>
          <c:y val="0.36734383202099735"/>
          <c:w val="0.2568895450568679"/>
          <c:h val="0.40787643852210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/>
              <a:t>N. di campagne web "Black Friday" TECH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'[Scanner-Orizzonti-BF2024.xlsx]CHART 1-CW'!$D$1</c:f>
              <c:strCache>
                <c:ptCount val="1"/>
                <c:pt idx="0">
                  <c:v>DG</c:v>
                </c:pt>
              </c:strCache>
            </c:strRef>
          </c:tx>
          <c:spPr>
            <a:ln w="412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27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1-CW'!$B$4:$B$12</c:f>
              <c:strCache>
                <c:ptCount val="9"/>
                <c:pt idx="0">
                  <c:v>w40</c:v>
                </c:pt>
                <c:pt idx="1">
                  <c:v>w41</c:v>
                </c:pt>
                <c:pt idx="2">
                  <c:v>w42</c:v>
                </c:pt>
                <c:pt idx="3">
                  <c:v>w43</c:v>
                </c:pt>
                <c:pt idx="4">
                  <c:v>w44</c:v>
                </c:pt>
                <c:pt idx="5">
                  <c:v>w45</c:v>
                </c:pt>
                <c:pt idx="6">
                  <c:v>w46</c:v>
                </c:pt>
                <c:pt idx="7">
                  <c:v>w47</c:v>
                </c:pt>
                <c:pt idx="8">
                  <c:v>w48</c:v>
                </c:pt>
              </c:strCache>
            </c:strRef>
          </c:cat>
          <c:val>
            <c:numRef>
              <c:f>'[Scanner-Orizzonti-BF2024.xlsx]CHART 1-CW'!$D$4:$D$12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33</c:v>
                </c:pt>
                <c:pt idx="5">
                  <c:v>41</c:v>
                </c:pt>
                <c:pt idx="6">
                  <c:v>78</c:v>
                </c:pt>
                <c:pt idx="7">
                  <c:v>116</c:v>
                </c:pt>
                <c:pt idx="8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A6-4F2F-93AC-3312F789D2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3455535"/>
        <c:axId val="658371663"/>
      </c:lineChart>
      <c:catAx>
        <c:axId val="693455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658371663"/>
        <c:crosses val="autoZero"/>
        <c:auto val="1"/>
        <c:lblAlgn val="ctr"/>
        <c:lblOffset val="100"/>
        <c:noMultiLvlLbl val="0"/>
      </c:catAx>
      <c:valAx>
        <c:axId val="6583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69345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CD6-4A75-A52D-E433758F2D2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CD6-4A75-A52D-E433758F2D2E}"/>
              </c:ext>
            </c:extLst>
          </c:dPt>
          <c:dLbls>
            <c:dLbl>
              <c:idx val="0"/>
              <c:layout>
                <c:manualLayout>
                  <c:x val="-0.13276660322672942"/>
                  <c:y val="0.14483371931449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6-4A75-A52D-E433758F2D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CD6-4A75-A52D-E433758F2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'[Scanner-Orizzonti-BF2024.xlsx]CHART 1-CW'!$R$5:$R$6</c:f>
              <c:strCache>
                <c:ptCount val="2"/>
                <c:pt idx="0">
                  <c:v>N. Campagne "BF"</c:v>
                </c:pt>
                <c:pt idx="1">
                  <c:v>N.Campagne altro</c:v>
                </c:pt>
              </c:strCache>
            </c:strRef>
          </c:cat>
          <c:val>
            <c:numRef>
              <c:f>'[Scanner-Orizzonti-BF2024.xlsx]CHART 1-CW'!$T$5:$T$6</c:f>
              <c:numCache>
                <c:formatCode>0%</c:formatCode>
                <c:ptCount val="2"/>
                <c:pt idx="0">
                  <c:v>0.16976998904709747</c:v>
                </c:pt>
                <c:pt idx="1">
                  <c:v>0.8302300109529025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D6-4A75-A52D-E433758F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/>
              <a:t>Propensione al BF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'[Scanner-Orizzonti-BF2024.xlsx]CHART 2-SITI CW'!$B$2:$B$27</c:f>
              <c:numCache>
                <c:formatCode>General</c:formatCode>
                <c:ptCount val="26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64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9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8</c:v>
                </c:pt>
                <c:pt idx="16">
                  <c:v>16</c:v>
                </c:pt>
                <c:pt idx="17">
                  <c:v>1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11</c:v>
                </c:pt>
                <c:pt idx="22">
                  <c:v>3</c:v>
                </c:pt>
                <c:pt idx="23">
                  <c:v>5</c:v>
                </c:pt>
                <c:pt idx="24">
                  <c:v>6</c:v>
                </c:pt>
                <c:pt idx="25">
                  <c:v>13</c:v>
                </c:pt>
              </c:numCache>
            </c:numRef>
          </c:xVal>
          <c:yVal>
            <c:numRef>
              <c:f>'[Scanner-Orizzonti-BF2024.xlsx]CHART 2-SITI CW'!$C$2:$C$27</c:f>
              <c:numCache>
                <c:formatCode>General</c:formatCode>
                <c:ptCount val="26"/>
                <c:pt idx="0">
                  <c:v>90</c:v>
                </c:pt>
                <c:pt idx="1">
                  <c:v>413</c:v>
                </c:pt>
                <c:pt idx="2">
                  <c:v>6</c:v>
                </c:pt>
                <c:pt idx="3">
                  <c:v>1980</c:v>
                </c:pt>
                <c:pt idx="4">
                  <c:v>157</c:v>
                </c:pt>
                <c:pt idx="5">
                  <c:v>172</c:v>
                </c:pt>
                <c:pt idx="6">
                  <c:v>5288</c:v>
                </c:pt>
                <c:pt idx="7">
                  <c:v>22782</c:v>
                </c:pt>
                <c:pt idx="8">
                  <c:v>927</c:v>
                </c:pt>
                <c:pt idx="9">
                  <c:v>249</c:v>
                </c:pt>
                <c:pt idx="10">
                  <c:v>5705</c:v>
                </c:pt>
                <c:pt idx="11">
                  <c:v>359</c:v>
                </c:pt>
                <c:pt idx="12">
                  <c:v>184</c:v>
                </c:pt>
                <c:pt idx="13">
                  <c:v>189</c:v>
                </c:pt>
                <c:pt idx="14">
                  <c:v>7</c:v>
                </c:pt>
                <c:pt idx="15">
                  <c:v>8090</c:v>
                </c:pt>
                <c:pt idx="16">
                  <c:v>825</c:v>
                </c:pt>
                <c:pt idx="17">
                  <c:v>6</c:v>
                </c:pt>
                <c:pt idx="18">
                  <c:v>857</c:v>
                </c:pt>
                <c:pt idx="19">
                  <c:v>17949</c:v>
                </c:pt>
                <c:pt idx="20">
                  <c:v>28</c:v>
                </c:pt>
                <c:pt idx="21">
                  <c:v>5609</c:v>
                </c:pt>
                <c:pt idx="22">
                  <c:v>405</c:v>
                </c:pt>
                <c:pt idx="23">
                  <c:v>2198</c:v>
                </c:pt>
                <c:pt idx="24">
                  <c:v>559</c:v>
                </c:pt>
                <c:pt idx="25">
                  <c:v>4227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8F-49D3-B436-D1C8F28B5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671472"/>
        <c:axId val="412665712"/>
      </c:scatterChart>
      <c:valAx>
        <c:axId val="41267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it-IT" sz="1100"/>
                  <a:t>Numero di Campagne Web "Black Friday"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412665712"/>
        <c:crosses val="autoZero"/>
        <c:crossBetween val="midCat"/>
      </c:valAx>
      <c:valAx>
        <c:axId val="41266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it-IT" sz="1100"/>
                  <a:t>Numero</a:t>
                </a:r>
                <a:r>
                  <a:rPr lang="it-IT" sz="1100" baseline="0"/>
                  <a:t> di prodotti</a:t>
                </a:r>
                <a:endParaRPr lang="it-IT" sz="11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412671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/>
              <a:t>N. di campagne FLYER "Black Friday" TECH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27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'[Scanner-Orizzonti-BF2024.xlsx]FLYER BF DG'!$A$4:$A$12</c:f>
              <c:strCache>
                <c:ptCount val="9"/>
                <c:pt idx="0">
                  <c:v>40/2024</c:v>
                </c:pt>
                <c:pt idx="1">
                  <c:v>41/2024</c:v>
                </c:pt>
                <c:pt idx="2">
                  <c:v>42/2024</c:v>
                </c:pt>
                <c:pt idx="3">
                  <c:v>43/2024</c:v>
                </c:pt>
                <c:pt idx="4">
                  <c:v>44/2024</c:v>
                </c:pt>
                <c:pt idx="5">
                  <c:v>45/2024</c:v>
                </c:pt>
                <c:pt idx="6">
                  <c:v>46/2024</c:v>
                </c:pt>
                <c:pt idx="7">
                  <c:v>47/2024</c:v>
                </c:pt>
                <c:pt idx="8">
                  <c:v>48/2024</c:v>
                </c:pt>
              </c:strCache>
            </c:strRef>
          </c:cat>
          <c:val>
            <c:numRef>
              <c:f>'[Scanner-Orizzonti-BF2024.xlsx]FLYER BF DG'!$B$4:$B$12</c:f>
              <c:numCache>
                <c:formatCode>0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  <c:pt idx="5">
                  <c:v>8</c:v>
                </c:pt>
                <c:pt idx="6">
                  <c:v>20</c:v>
                </c:pt>
                <c:pt idx="7">
                  <c:v>28</c:v>
                </c:pt>
                <c:pt idx="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20-47F9-897C-533DAFB420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3455535"/>
        <c:axId val="658371663"/>
      </c:lineChart>
      <c:catAx>
        <c:axId val="693455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658371663"/>
        <c:crosses val="autoZero"/>
        <c:auto val="1"/>
        <c:lblAlgn val="ctr"/>
        <c:lblOffset val="100"/>
        <c:noMultiLvlLbl val="0"/>
      </c:catAx>
      <c:valAx>
        <c:axId val="658371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9345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it-IT"/>
              <a:t>N. di campagne FLYER "Black Friday" FMCG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27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'[Scanner-Orizzonti-BF2024.xlsx]FLYER BF FMCG'!$A$4:$A$12</c:f>
              <c:strCache>
                <c:ptCount val="9"/>
                <c:pt idx="0">
                  <c:v>40/2024</c:v>
                </c:pt>
                <c:pt idx="1">
                  <c:v>41/2024</c:v>
                </c:pt>
                <c:pt idx="2">
                  <c:v>42/2024</c:v>
                </c:pt>
                <c:pt idx="3">
                  <c:v>43/2024</c:v>
                </c:pt>
                <c:pt idx="4">
                  <c:v>44/2024</c:v>
                </c:pt>
                <c:pt idx="5">
                  <c:v>45/2024</c:v>
                </c:pt>
                <c:pt idx="6">
                  <c:v>46/2024</c:v>
                </c:pt>
                <c:pt idx="7">
                  <c:v>47/2024</c:v>
                </c:pt>
                <c:pt idx="8">
                  <c:v>48/2024</c:v>
                </c:pt>
              </c:strCache>
            </c:strRef>
          </c:cat>
          <c:val>
            <c:numRef>
              <c:f>'[Scanner-Orizzonti-BF2024.xlsx]FLYER BF FMCG'!$B$4:$B$12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16</c:v>
                </c:pt>
                <c:pt idx="7">
                  <c:v>43</c:v>
                </c:pt>
                <c:pt idx="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81-41E4-B290-BF1AA352B3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3455535"/>
        <c:axId val="658371663"/>
      </c:lineChart>
      <c:catAx>
        <c:axId val="693455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658371663"/>
        <c:crosses val="autoZero"/>
        <c:auto val="1"/>
        <c:lblAlgn val="ctr"/>
        <c:lblOffset val="100"/>
        <c:noMultiLvlLbl val="0"/>
      </c:catAx>
      <c:valAx>
        <c:axId val="658371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9345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'[Scanner-Orizzonti-BF2024.xlsx]CHART MIX'!$B$1</c:f>
              <c:strCache>
                <c:ptCount val="1"/>
                <c:pt idx="0">
                  <c:v>MIX FLYER W48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MIX'!$A$2:$A$8</c:f>
              <c:strCache>
                <c:ptCount val="7"/>
                <c:pt idx="0">
                  <c:v>Automedicazione</c:v>
                </c:pt>
                <c:pt idx="1">
                  <c:v>Cura Persona</c:v>
                </c:pt>
                <c:pt idx="2">
                  <c:v>Sanitari</c:v>
                </c:pt>
                <c:pt idx="3">
                  <c:v>Drogheria Alimentare</c:v>
                </c:pt>
                <c:pt idx="4">
                  <c:v>Veterinaria</c:v>
                </c:pt>
                <c:pt idx="5">
                  <c:v>Pet Care</c:v>
                </c:pt>
                <c:pt idx="6">
                  <c:v>Omeopatia</c:v>
                </c:pt>
              </c:strCache>
            </c:strRef>
          </c:cat>
          <c:val>
            <c:numRef>
              <c:f>'[Scanner-Orizzonti-BF2024.xlsx]CHART MIX'!$B$2:$B$8</c:f>
              <c:numCache>
                <c:formatCode>0.0%</c:formatCode>
                <c:ptCount val="7"/>
                <c:pt idx="0">
                  <c:v>0.68733636898994177</c:v>
                </c:pt>
                <c:pt idx="1">
                  <c:v>0.22539956859684107</c:v>
                </c:pt>
                <c:pt idx="2">
                  <c:v>5.0097164832941007E-2</c:v>
                </c:pt>
                <c:pt idx="3">
                  <c:v>1.9290553246915552E-2</c:v>
                </c:pt>
                <c:pt idx="4">
                  <c:v>1.7876344331865329E-2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A-4FA0-91FD-34D7B7B88B95}"/>
            </c:ext>
          </c:extLst>
        </c:ser>
        <c:ser>
          <c:idx val="1"/>
          <c:order val="1"/>
          <c:tx>
            <c:strRef>
              <c:f>'[Scanner-Orizzonti-BF2024.xlsx]CHART MIX'!$C$1</c:f>
              <c:strCache>
                <c:ptCount val="1"/>
                <c:pt idx="0">
                  <c:v>MIX WEB PROMO W48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MIX'!$A$2:$A$8</c:f>
              <c:strCache>
                <c:ptCount val="7"/>
                <c:pt idx="0">
                  <c:v>Automedicazione</c:v>
                </c:pt>
                <c:pt idx="1">
                  <c:v>Cura Persona</c:v>
                </c:pt>
                <c:pt idx="2">
                  <c:v>Sanitari</c:v>
                </c:pt>
                <c:pt idx="3">
                  <c:v>Drogheria Alimentare</c:v>
                </c:pt>
                <c:pt idx="4">
                  <c:v>Veterinaria</c:v>
                </c:pt>
                <c:pt idx="5">
                  <c:v>Pet Care</c:v>
                </c:pt>
                <c:pt idx="6">
                  <c:v>Omeopatia</c:v>
                </c:pt>
              </c:strCache>
            </c:strRef>
          </c:cat>
          <c:val>
            <c:numRef>
              <c:f>'[Scanner-Orizzonti-BF2024.xlsx]CHART MIX'!$C$2:$C$8</c:f>
              <c:numCache>
                <c:formatCode>0.0%</c:formatCode>
                <c:ptCount val="7"/>
                <c:pt idx="0">
                  <c:v>0.29821700000000001</c:v>
                </c:pt>
                <c:pt idx="1">
                  <c:v>0.48802300000000004</c:v>
                </c:pt>
                <c:pt idx="2">
                  <c:v>6.9228999999999999E-2</c:v>
                </c:pt>
                <c:pt idx="3">
                  <c:v>4.2240000000000003E-3</c:v>
                </c:pt>
                <c:pt idx="4">
                  <c:v>2.9259E-2</c:v>
                </c:pt>
                <c:pt idx="5">
                  <c:v>9.8325999999999997E-2</c:v>
                </c:pt>
                <c:pt idx="6">
                  <c:v>1.2721E-2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6A-4FA0-91FD-34D7B7B88B95}"/>
            </c:ext>
          </c:extLst>
        </c:ser>
        <c:ser>
          <c:idx val="2"/>
          <c:order val="2"/>
          <c:tx>
            <c:strRef>
              <c:f>'[Scanner-Orizzonti-BF2024.xlsx]CHART MIX'!$D$1</c:f>
              <c:strCache>
                <c:ptCount val="1"/>
                <c:pt idx="0">
                  <c:v>MIX WEB PROMO W48 "BF"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MIX'!$A$2:$A$8</c:f>
              <c:strCache>
                <c:ptCount val="7"/>
                <c:pt idx="0">
                  <c:v>Automedicazione</c:v>
                </c:pt>
                <c:pt idx="1">
                  <c:v>Cura Persona</c:v>
                </c:pt>
                <c:pt idx="2">
                  <c:v>Sanitari</c:v>
                </c:pt>
                <c:pt idx="3">
                  <c:v>Drogheria Alimentare</c:v>
                </c:pt>
                <c:pt idx="4">
                  <c:v>Veterinaria</c:v>
                </c:pt>
                <c:pt idx="5">
                  <c:v>Pet Care</c:v>
                </c:pt>
                <c:pt idx="6">
                  <c:v>Omeopatia</c:v>
                </c:pt>
              </c:strCache>
            </c:strRef>
          </c:cat>
          <c:val>
            <c:numRef>
              <c:f>'[Scanner-Orizzonti-BF2024.xlsx]CHART MIX'!$D$2:$D$8</c:f>
              <c:numCache>
                <c:formatCode>0.0%</c:formatCode>
                <c:ptCount val="7"/>
                <c:pt idx="0">
                  <c:v>0.13071303696303696</c:v>
                </c:pt>
                <c:pt idx="1">
                  <c:v>0.54437749750249753</c:v>
                </c:pt>
                <c:pt idx="2">
                  <c:v>0.10861013986013986</c:v>
                </c:pt>
                <c:pt idx="3">
                  <c:v>1.7544955044955044E-2</c:v>
                </c:pt>
                <c:pt idx="4">
                  <c:v>3.2124125874125872E-2</c:v>
                </c:pt>
                <c:pt idx="5">
                  <c:v>0.15066183816183817</c:v>
                </c:pt>
                <c:pt idx="6">
                  <c:v>1.5968406593406592E-2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6A-4FA0-91FD-34D7B7B88B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6"/>
        <c:axId val="1305327151"/>
        <c:axId val="1305313231"/>
      </c:barChart>
      <c:catAx>
        <c:axId val="1305327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1305313231"/>
        <c:crosses val="autoZero"/>
        <c:auto val="1"/>
        <c:lblAlgn val="ctr"/>
        <c:lblOffset val="100"/>
        <c:noMultiLvlLbl val="0"/>
      </c:catAx>
      <c:valAx>
        <c:axId val="130531323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it-IT" sz="1200"/>
                  <a:t>Quota visibilità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it-IT"/>
            </a:p>
          </c:txPr>
        </c:title>
        <c:numFmt formatCode="0.0%" sourceLinked="1"/>
        <c:majorTickMark val="none"/>
        <c:minorTickMark val="none"/>
        <c:tickLblPos val="nextTo"/>
        <c:crossAx val="130532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96210629921261"/>
          <c:y val="3.8596491228070177E-2"/>
          <c:w val="0.66228789370078744"/>
          <c:h val="0.83484928857577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'[Scanner-Orizzonti-BF2024.xlsx]CHART SCONTI'!$B$2</c:f>
              <c:strCache>
                <c:ptCount val="1"/>
                <c:pt idx="0">
                  <c:v>Flyer Pharma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SCONTI'!$A$3:$A$5</c:f>
              <c:strCache>
                <c:ptCount val="3"/>
                <c:pt idx="0">
                  <c:v>Sconto medio</c:v>
                </c:pt>
                <c:pt idx="1">
                  <c:v>Sconto medio
dichiarato</c:v>
                </c:pt>
                <c:pt idx="2">
                  <c:v>Oss.ni in sconto
risp. Totale</c:v>
                </c:pt>
              </c:strCache>
            </c:strRef>
          </c:cat>
          <c:val>
            <c:numRef>
              <c:f>'[Scanner-Orizzonti-BF2024.xlsx]CHART SCONTI'!$B$3:$B$5</c:f>
              <c:numCache>
                <c:formatCode>0.00%</c:formatCode>
                <c:ptCount val="3"/>
                <c:pt idx="0">
                  <c:v>0.11415800000000001</c:v>
                </c:pt>
                <c:pt idx="1">
                  <c:v>0.23140899999999998</c:v>
                </c:pt>
                <c:pt idx="2" formatCode="0.0%">
                  <c:v>0.64584740516288131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7-4EAA-904A-656AFDD6FD18}"/>
            </c:ext>
          </c:extLst>
        </c:ser>
        <c:ser>
          <c:idx val="1"/>
          <c:order val="1"/>
          <c:tx>
            <c:strRef>
              <c:f>'[Scanner-Orizzonti-BF2024.xlsx]CHART SCONTI'!$C$2</c:f>
              <c:strCache>
                <c:ptCount val="1"/>
                <c:pt idx="0">
                  <c:v>Web Promo Pharma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SCONTI'!$A$3:$A$5</c:f>
              <c:strCache>
                <c:ptCount val="3"/>
                <c:pt idx="0">
                  <c:v>Sconto medio</c:v>
                </c:pt>
                <c:pt idx="1">
                  <c:v>Sconto medio
dichiarato</c:v>
                </c:pt>
                <c:pt idx="2">
                  <c:v>Oss.ni in sconto
risp. Totale</c:v>
                </c:pt>
              </c:strCache>
            </c:strRef>
          </c:cat>
          <c:val>
            <c:numRef>
              <c:f>'[Scanner-Orizzonti-BF2024.xlsx]CHART SCONTI'!$C$3:$C$5</c:f>
              <c:numCache>
                <c:formatCode>0.00%</c:formatCode>
                <c:ptCount val="3"/>
                <c:pt idx="0">
                  <c:v>0.23212889532599998</c:v>
                </c:pt>
                <c:pt idx="1">
                  <c:v>0.25184797786699997</c:v>
                </c:pt>
                <c:pt idx="2" formatCode="0.0%">
                  <c:v>0.93530179202747188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7-4EAA-904A-656AFDD6FD18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2"/>
        <c:axId val="1302836144"/>
        <c:axId val="1302838064"/>
      </c:barChart>
      <c:catAx>
        <c:axId val="13028361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1302838064"/>
        <c:crosses val="autoZero"/>
        <c:auto val="1"/>
        <c:lblAlgn val="ctr"/>
        <c:lblOffset val="100"/>
        <c:noMultiLvlLbl val="0"/>
      </c:catAx>
      <c:valAx>
        <c:axId val="130283806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30283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96210629921261"/>
          <c:y val="3.8596491228070177E-2"/>
          <c:w val="0.66228789370078744"/>
          <c:h val="0.83484928857577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'[Scanner-Orizzonti-BF2024.xlsx]CHART EDITORIALE'!$B$1</c:f>
              <c:strCache>
                <c:ptCount val="1"/>
                <c:pt idx="0">
                  <c:v>Flyer Pharma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EDITORIALE'!$A$2:$A$3</c:f>
              <c:strCache>
                <c:ptCount val="2"/>
                <c:pt idx="0">
                  <c:v>Durata media (GG)</c:v>
                </c:pt>
                <c:pt idx="1">
                  <c:v>N. medio oss.ni/campagna</c:v>
                </c:pt>
              </c:strCache>
            </c:strRef>
          </c:cat>
          <c:val>
            <c:numRef>
              <c:f>'[Scanner-Orizzonti-BF2024.xlsx]CHART EDITORIALE'!$B$2:$B$3</c:f>
              <c:numCache>
                <c:formatCode>_-* #,##0.0_-;\-* #,##0.0_-;_-* "-"??_-;_-@_-</c:formatCode>
                <c:ptCount val="2"/>
                <c:pt idx="0">
                  <c:v>43.555599999999998</c:v>
                </c:pt>
                <c:pt idx="1">
                  <c:v>80.740700000000004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5-4960-8FBF-2EB1FCAB7860}"/>
            </c:ext>
          </c:extLst>
        </c:ser>
        <c:ser>
          <c:idx val="1"/>
          <c:order val="1"/>
          <c:tx>
            <c:strRef>
              <c:f>'[Scanner-Orizzonti-BF2024.xlsx]CHART EDITORIALE'!$C$1</c:f>
              <c:strCache>
                <c:ptCount val="1"/>
                <c:pt idx="0">
                  <c:v>Web Promo Pharma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'[Scanner-Orizzonti-BF2024.xlsx]CHART EDITORIALE'!$A$2:$A$3</c:f>
              <c:strCache>
                <c:ptCount val="2"/>
                <c:pt idx="0">
                  <c:v>Durata media (GG)</c:v>
                </c:pt>
                <c:pt idx="1">
                  <c:v>N. medio oss.ni/campagna</c:v>
                </c:pt>
              </c:strCache>
            </c:strRef>
          </c:cat>
          <c:val>
            <c:numRef>
              <c:f>'[Scanner-Orizzonti-BF2024.xlsx]CHART EDITORIALE'!$C$2:$C$3</c:f>
              <c:numCache>
                <c:formatCode>_-* #,##0.0_-;\-* #,##0.0_-;_-* "-"??_-;_-@_-</c:formatCode>
                <c:ptCount val="2"/>
                <c:pt idx="0">
                  <c:v>30.1</c:v>
                </c:pt>
                <c:pt idx="1">
                  <c:v>162.74260000000001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5-4960-8FBF-2EB1FCAB786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2"/>
        <c:axId val="1302836144"/>
        <c:axId val="1302838064"/>
      </c:barChart>
      <c:catAx>
        <c:axId val="130283614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t-IT"/>
          </a:p>
        </c:txPr>
        <c:crossAx val="1302838064"/>
        <c:crosses val="autoZero"/>
        <c:auto val="1"/>
        <c:lblAlgn val="ctr"/>
        <c:lblOffset val="100"/>
        <c:noMultiLvlLbl val="0"/>
      </c:catAx>
      <c:valAx>
        <c:axId val="1302838064"/>
        <c:scaling>
          <c:orientation val="minMax"/>
        </c:scaling>
        <c:delete val="1"/>
        <c:axPos val="t"/>
        <c:numFmt formatCode="_-* #,##0.0_-;\-* #,##0.0_-;_-* &quot;-&quot;??_-;_-@_-" sourceLinked="1"/>
        <c:majorTickMark val="none"/>
        <c:minorTickMark val="none"/>
        <c:tickLblPos val="nextTo"/>
        <c:crossAx val="130283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2C07-3A48-4DC3-88C6-AC8F3C3D8F52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52FEA-CF6C-4AB6-A1A0-6BCFF88F90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15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52FEA-CF6C-4AB6-A1A0-6BCFF88F90E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9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clipart, arte, cartone animato, illustrazione&#10;&#10;Descrizione generata automaticamente">
            <a:extLst>
              <a:ext uri="{FF2B5EF4-FFF2-40B4-BE49-F238E27FC236}">
                <a16:creationId xmlns:a16="http://schemas.microsoft.com/office/drawing/2014/main" id="{CFFB27A1-40AA-4605-B499-BE95C8E0D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328"/>
          <a:stretch/>
        </p:blipFill>
        <p:spPr>
          <a:xfrm>
            <a:off x="-1" y="0"/>
            <a:ext cx="10833101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171C0C5-D8DD-CF29-82B1-C11BF79D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5715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318B56-B188-A829-BFE0-6B48FF7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715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FA96F35-6AF3-4038-B00A-E7709A0184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172" y="6053091"/>
            <a:ext cx="2075793" cy="636577"/>
          </a:xfrm>
          <a:prstGeom prst="rect">
            <a:avLst/>
          </a:prstGeom>
        </p:spPr>
      </p:pic>
      <p:pic>
        <p:nvPicPr>
          <p:cNvPr id="10" name="Immagine 9" descr="Immagine che contiene Elementi grafici, schermata, Policromia, grafica&#10;&#10;Descrizione generata automaticamente">
            <a:extLst>
              <a:ext uri="{FF2B5EF4-FFF2-40B4-BE49-F238E27FC236}">
                <a16:creationId xmlns:a16="http://schemas.microsoft.com/office/drawing/2014/main" id="{A29C07F5-DAA2-5EA7-9C79-F5AF79F92D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" y="5990362"/>
            <a:ext cx="2300480" cy="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35D41-6389-DCFA-728C-55127C22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EE51D0-B36D-ED34-C045-B21B7914E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F484FC-44BF-B13B-F764-A75495D2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EF9B0A-EFFC-040E-6714-21B34E47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913583-5B98-8933-86E7-F8CDAE6B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AE40D5-5696-D3C3-1799-BC6A00F7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90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2999C-DD6D-F233-DD3E-0EB34E27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445521-57B0-198A-30AD-B54F18A39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534090-7ED5-4501-BD30-9DFE2178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1BEEB-F04B-EB85-9B76-0510B5A9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827A2E-6AF1-CE00-67AA-08723FDF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79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30E3FA8-6DAB-F43D-0E54-1831DBE0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57E399-E603-7DB6-2CEE-0150D7F9E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73DB63-5A38-300F-4021-8506DC09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34F0FE-5185-AB30-F57C-91F455B2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8C07C6-C310-1AF3-289C-836EA156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5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06E1E88D-FD78-3D4B-9022-365FC74D9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234" y="1738266"/>
            <a:ext cx="7582710" cy="4345294"/>
          </a:xfrm>
        </p:spPr>
        <p:txBody>
          <a:bodyPr/>
          <a:lstStyle>
            <a:lvl1pPr marL="457223" indent="-457223">
              <a:buClr>
                <a:srgbClr val="B9CBA5"/>
              </a:buClr>
              <a:buSzPct val="150000"/>
              <a:buFont typeface="Wingdings" panose="05000000000000000000" pitchFamily="2" charset="2"/>
              <a:buChar char="§"/>
              <a:defRPr/>
            </a:lvl1pPr>
            <a:lvl2pPr marL="800140" indent="-342917">
              <a:buClr>
                <a:srgbClr val="B9CBA5"/>
              </a:buClr>
              <a:buFont typeface="Wingdings" panose="05000000000000000000" pitchFamily="2" charset="2"/>
              <a:buChar char="§"/>
              <a:defRPr/>
            </a:lvl2pPr>
            <a:lvl3pPr marL="1257363" indent="-342917">
              <a:buClr>
                <a:srgbClr val="B9CBA5"/>
              </a:buClr>
              <a:buFont typeface="Wingdings" panose="05000000000000000000" pitchFamily="2" charset="2"/>
              <a:buChar char="§"/>
              <a:defRPr/>
            </a:lvl3pPr>
            <a:lvl4pPr marL="1657433" indent="-285764">
              <a:buClr>
                <a:srgbClr val="C4A7C2"/>
              </a:buClr>
              <a:buFont typeface="Wingdings" panose="05000000000000000000" pitchFamily="2" charset="2"/>
              <a:buChar char="§"/>
              <a:defRPr/>
            </a:lvl4pPr>
            <a:lvl5pPr marL="2114656" indent="-285764">
              <a:buClr>
                <a:srgbClr val="C4A7C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1" y="333376"/>
            <a:ext cx="345233" cy="553033"/>
          </a:xfrm>
          <a:prstGeom prst="rect">
            <a:avLst/>
          </a:prstGeom>
          <a:solidFill>
            <a:srgbClr val="B9C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275E836-EBE1-EF40-A12C-ED6C3804D806}"/>
              </a:ext>
            </a:extLst>
          </p:cNvPr>
          <p:cNvSpPr txBox="1">
            <a:spLocks/>
          </p:cNvSpPr>
          <p:nvPr userDrawn="1"/>
        </p:nvSpPr>
        <p:spPr>
          <a:xfrm>
            <a:off x="3994484" y="4542505"/>
            <a:ext cx="7772400" cy="101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AFBD23"/>
              </a:buClr>
              <a:buSzPct val="150000"/>
              <a:buFont typeface="Wingdings" panose="05000000000000000000" pitchFamily="2" charset="2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Clr>
                <a:srgbClr val="AFBD23"/>
              </a:buClr>
              <a:buSzPct val="120000"/>
              <a:buFont typeface="Lucida Sans Unicode" panose="020B0602030504020204" pitchFamily="34" charset="0"/>
              <a:buChar char="-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Clr>
                <a:srgbClr val="AFBD23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57350" indent="-285750">
              <a:lnSpc>
                <a:spcPct val="90000"/>
              </a:lnSpc>
              <a:spcBef>
                <a:spcPts val="500"/>
              </a:spcBef>
              <a:buClr>
                <a:srgbClr val="AFBD23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114550" indent="-285750">
              <a:lnSpc>
                <a:spcPct val="90000"/>
              </a:lnSpc>
              <a:spcBef>
                <a:spcPts val="500"/>
              </a:spcBef>
              <a:buClr>
                <a:srgbClr val="AFBD23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it-IT" sz="1800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003D46DF-7BC4-9842-9356-8AD56BF6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4" y="310508"/>
            <a:ext cx="11421651" cy="529654"/>
          </a:xfrm>
        </p:spPr>
        <p:txBody>
          <a:bodyPr anchor="t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63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BEB2C-77E5-2441-39CA-21963E8A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0DFD5F-8C11-BAC0-4A6A-A46C2664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EA8A17D-D813-3506-A8F1-15B58B36B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172" y="6053091"/>
            <a:ext cx="2075793" cy="636577"/>
          </a:xfrm>
          <a:prstGeom prst="rect">
            <a:avLst/>
          </a:prstGeom>
        </p:spPr>
      </p:pic>
      <p:pic>
        <p:nvPicPr>
          <p:cNvPr id="9" name="Immagine 8" descr="Immagine che contiene Elementi grafici, schermata, Policromia, grafica&#10;&#10;Descrizione generata automaticamente">
            <a:extLst>
              <a:ext uri="{FF2B5EF4-FFF2-40B4-BE49-F238E27FC236}">
                <a16:creationId xmlns:a16="http://schemas.microsoft.com/office/drawing/2014/main" id="{0C08E0EB-B79E-8284-0CDE-428CCF8DED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96" y="6188917"/>
            <a:ext cx="1638404" cy="54272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3B1343F-2158-9B71-EB4E-FDB8ADCE894D}"/>
              </a:ext>
            </a:extLst>
          </p:cNvPr>
          <p:cNvSpPr/>
          <p:nvPr userDrawn="1"/>
        </p:nvSpPr>
        <p:spPr>
          <a:xfrm>
            <a:off x="419100" y="365125"/>
            <a:ext cx="254000" cy="904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653930-0735-6079-1BFB-DCC959111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48" y="6492875"/>
            <a:ext cx="4114800" cy="28300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it-IT" sz="1200" kern="1200" smtClean="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Scanner Orizzonti - 13 Dicembre 2024</a:t>
            </a:r>
          </a:p>
        </p:txBody>
      </p:sp>
    </p:spTree>
    <p:extLst>
      <p:ext uri="{BB962C8B-B14F-4D97-AF65-F5344CB8AC3E}">
        <p14:creationId xmlns:p14="http://schemas.microsoft.com/office/powerpoint/2010/main" val="241144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senz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BEB2C-77E5-2441-39CA-21963E8A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81186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0DFD5F-8C11-BAC0-4A6A-A46C2664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1186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3B1343F-2158-9B71-EB4E-FDB8ADCE894D}"/>
              </a:ext>
            </a:extLst>
          </p:cNvPr>
          <p:cNvSpPr/>
          <p:nvPr userDrawn="1"/>
        </p:nvSpPr>
        <p:spPr>
          <a:xfrm>
            <a:off x="419100" y="365125"/>
            <a:ext cx="254000" cy="904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9163E5-991E-D34C-A4FE-C633FF72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48" y="6492875"/>
            <a:ext cx="4114800" cy="28300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it-IT" sz="1200" kern="1200" smtClean="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Scanner Orizzonti - 13 Dicembre 2024</a:t>
            </a:r>
          </a:p>
        </p:txBody>
      </p:sp>
    </p:spTree>
    <p:extLst>
      <p:ext uri="{BB962C8B-B14F-4D97-AF65-F5344CB8AC3E}">
        <p14:creationId xmlns:p14="http://schemas.microsoft.com/office/powerpoint/2010/main" val="243887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D2CDB-473A-3ED9-958D-BCEBBD8B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46AD84-D8A7-8ED6-16CE-49285A8D3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7" name="Immagine 6" descr="Immagine che contiene luna, oscurità, notte&#10;&#10;Descrizione generata automaticamente">
            <a:extLst>
              <a:ext uri="{FF2B5EF4-FFF2-40B4-BE49-F238E27FC236}">
                <a16:creationId xmlns:a16="http://schemas.microsoft.com/office/drawing/2014/main" id="{51906D36-7BE1-A59D-563F-789B4F68E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212" t="19912" r="6875" b="60156"/>
          <a:stretch/>
        </p:blipFill>
        <p:spPr>
          <a:xfrm>
            <a:off x="7200901" y="5461000"/>
            <a:ext cx="4991100" cy="1397000"/>
          </a:xfrm>
          <a:prstGeom prst="rect">
            <a:avLst/>
          </a:prstGeom>
        </p:spPr>
      </p:pic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E551786-22F4-1E06-A829-106CF2D98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172" y="6053091"/>
            <a:ext cx="2075793" cy="636577"/>
          </a:xfrm>
          <a:prstGeom prst="rect">
            <a:avLst/>
          </a:prstGeom>
        </p:spPr>
      </p:pic>
      <p:pic>
        <p:nvPicPr>
          <p:cNvPr id="9" name="Immagine 8" descr="Immagine che contiene Elementi grafici, schermata, Policromia, grafica&#10;&#10;Descrizione generata automaticamente">
            <a:extLst>
              <a:ext uri="{FF2B5EF4-FFF2-40B4-BE49-F238E27FC236}">
                <a16:creationId xmlns:a16="http://schemas.microsoft.com/office/drawing/2014/main" id="{24C93E6E-7768-479F-EBED-60D0AF295F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" y="5990362"/>
            <a:ext cx="2300480" cy="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2AD0F-EB34-6D3E-D356-97D273BF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E7627A-EE79-949A-A2D6-A7EDA7E63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087A67-FD6D-33C8-E68D-1FCA8BB8C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63E0D6-1ABF-A328-C214-62D3E19E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D66404-AF83-96F3-D187-9E709745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4B9E78-ED3D-7924-A39D-F475ADFA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12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F22D2-76F6-8DD4-12D3-F44E65A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625DB4-42AF-B39D-B7B5-7D8EB9F7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957FFE-86F5-919E-1C38-B37232CE0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0BB42F-CE00-8661-71A9-9A296F755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4D9D00-E7EF-EE51-B0A7-B6F66D983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CAA9201-B2E0-6359-E04F-EE75BB9C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9DC112F-CA09-6B64-398C-812F627D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EF376E-7E40-4931-D064-3AA8C156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5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04528-C80B-612D-106F-2CABCF75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5620657C-6B47-56AA-BA23-B1A00B3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035" y="6188816"/>
            <a:ext cx="41148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it-IT" sz="1200" kern="1200" smtClean="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Scanner Orizzonti - 13 Dicembre 2024</a:t>
            </a:r>
          </a:p>
        </p:txBody>
      </p:sp>
      <p:pic>
        <p:nvPicPr>
          <p:cNvPr id="7" name="Immagine 6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8B8267A-E85A-4B8F-8842-2153A258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7172" y="6053091"/>
            <a:ext cx="2075793" cy="636577"/>
          </a:xfrm>
          <a:prstGeom prst="rect">
            <a:avLst/>
          </a:prstGeom>
        </p:spPr>
      </p:pic>
      <p:pic>
        <p:nvPicPr>
          <p:cNvPr id="8" name="Immagine 7" descr="Immagine che contiene Elementi grafici, schermata, Policromia, grafica&#10;&#10;Descrizione generata automaticamente">
            <a:extLst>
              <a:ext uri="{FF2B5EF4-FFF2-40B4-BE49-F238E27FC236}">
                <a16:creationId xmlns:a16="http://schemas.microsoft.com/office/drawing/2014/main" id="{C568A4A0-23D0-B900-B7CA-2FDF52864A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96" y="6188917"/>
            <a:ext cx="1638404" cy="5427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AA19062-78A1-EA36-62EA-5322974F6E6A}"/>
              </a:ext>
            </a:extLst>
          </p:cNvPr>
          <p:cNvSpPr/>
          <p:nvPr userDrawn="1"/>
        </p:nvSpPr>
        <p:spPr>
          <a:xfrm>
            <a:off x="419100" y="365125"/>
            <a:ext cx="254000" cy="904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2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5E4405-AA36-1913-9458-F68F207C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6F04BD-B210-C834-B803-DE0B46F9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CC88D6-AECD-AECF-7E56-6E630243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6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DA3460-739A-5F87-E161-8911EFA3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598A8-BB03-0AFA-1B69-1BC570A5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CEDC10-1FC6-736D-AF16-C0829435C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4201EA-1188-8B26-3F48-EED4016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2ABD8-B1ED-4DDC-8F7E-9B6848395266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153167-A066-7AC5-06E9-3C6E5C4F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ACACFE-A29A-DC9F-D55E-6591ED5C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5C163-6959-40E9-AD3F-3AABD0A246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91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99E07B-9818-EEFF-B8DD-535CEBFD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C4B09D-66A1-A6F8-5D2D-81A59028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3373D777-89AB-2ED1-2513-FBA2C5181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48" y="6492875"/>
            <a:ext cx="4114800" cy="28300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it-IT" sz="1200" kern="1200" smtClean="0">
                <a:solidFill>
                  <a:schemeClr val="tx1">
                    <a:tint val="82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Scanner Orizzonti - 13 Dicembre 2024</a:t>
            </a:r>
          </a:p>
        </p:txBody>
      </p:sp>
    </p:spTree>
    <p:extLst>
      <p:ext uri="{BB962C8B-B14F-4D97-AF65-F5344CB8AC3E}">
        <p14:creationId xmlns:p14="http://schemas.microsoft.com/office/powerpoint/2010/main" val="427855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qberg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1B9B4-1066-E93C-F64A-63F3C590E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dirty="0"/>
              <a:t>Il Black </a:t>
            </a:r>
            <a:r>
              <a:rPr lang="it-IT" dirty="0" err="1"/>
              <a:t>Friday</a:t>
            </a:r>
            <a:r>
              <a:rPr lang="it-IT" dirty="0"/>
              <a:t> nelle promo del </a:t>
            </a:r>
            <a:r>
              <a:rPr lang="it-IT" dirty="0" err="1"/>
              <a:t>pharma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C94132-A63C-94D7-3F85-8487184C3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t-IT" dirty="0"/>
              <a:t>Tra volantini e campagne web</a:t>
            </a:r>
          </a:p>
        </p:txBody>
      </p:sp>
    </p:spTree>
    <p:extLst>
      <p:ext uri="{BB962C8B-B14F-4D97-AF65-F5344CB8AC3E}">
        <p14:creationId xmlns:p14="http://schemas.microsoft.com/office/powerpoint/2010/main" val="404476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E26DC6-FF56-35AD-95FC-D5BBCFA9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Riferimento esplicito al BF</a:t>
            </a:r>
            <a:br>
              <a:rPr lang="it-IT" dirty="0"/>
            </a:br>
            <a:r>
              <a:rPr lang="it-IT" sz="2400" dirty="0"/>
              <a:t>Campagne Web della w48 nel Pharma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4EF1A3-AA59-8DE5-0FCE-E6682BBEA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850" y="2219325"/>
            <a:ext cx="4171950" cy="3957638"/>
          </a:xfrm>
        </p:spPr>
        <p:txBody>
          <a:bodyPr/>
          <a:lstStyle/>
          <a:p>
            <a:r>
              <a:rPr lang="it-IT" dirty="0"/>
              <a:t>Andando alla settimana 48 (25-30 novembre) sono il 17% del totale le campagne che richiamano direttamente il «black»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6C08A47-6054-19EB-6DF1-CC0B44784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325518"/>
              </p:ext>
            </p:extLst>
          </p:nvPr>
        </p:nvGraphicFramePr>
        <p:xfrm>
          <a:off x="561873" y="2382044"/>
          <a:ext cx="602932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39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ADE85E-1D2D-5B53-C180-EBC86168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dirty="0"/>
              <a:t>Diversa attitudine dei siti</a:t>
            </a:r>
            <a:br>
              <a:rPr lang="it-IT" dirty="0"/>
            </a:br>
            <a:r>
              <a:rPr lang="it-IT" sz="2000" dirty="0"/>
              <a:t>I siti sono tutti uguali?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765218-3AA8-9F58-3B75-75B5FF99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1971295"/>
            <a:ext cx="4105274" cy="4205667"/>
          </a:xfrm>
        </p:spPr>
        <p:txBody>
          <a:bodyPr/>
          <a:lstStyle/>
          <a:p>
            <a:r>
              <a:rPr lang="it-IT" dirty="0"/>
              <a:t>I siti utilizzano la leva del BF con attitudini molto diverse</a:t>
            </a:r>
          </a:p>
          <a:p>
            <a:r>
              <a:rPr lang="it-IT" dirty="0"/>
              <a:t>Dei 35 analizzati, ben 9 addirittura NON HANNO FATTO CAMPAGNE specifiche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5A5E8C0-F6E0-8901-BD41-4A7E12CF0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441704"/>
              </p:ext>
            </p:extLst>
          </p:nvPr>
        </p:nvGraphicFramePr>
        <p:xfrm>
          <a:off x="4267200" y="1371599"/>
          <a:ext cx="79248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99AE9C3-6779-761C-AADE-9686E6CE10B0}"/>
              </a:ext>
            </a:extLst>
          </p:cNvPr>
          <p:cNvCxnSpPr>
            <a:cxnSpLocks/>
          </p:cNvCxnSpPr>
          <p:nvPr/>
        </p:nvCxnSpPr>
        <p:spPr>
          <a:xfrm>
            <a:off x="5305425" y="1825625"/>
            <a:ext cx="0" cy="377983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D36D01A-71C5-4000-8725-56C35A6AA633}"/>
              </a:ext>
            </a:extLst>
          </p:cNvPr>
          <p:cNvCxnSpPr/>
          <p:nvPr/>
        </p:nvCxnSpPr>
        <p:spPr>
          <a:xfrm flipV="1">
            <a:off x="5076825" y="5091113"/>
            <a:ext cx="6905625" cy="914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4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975B-EA57-061E-B986-2A2F6A36A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38730F2-23D4-2504-5866-3CDE4341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FLYER: le campagne con riferimento esplicito al BF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08BD7E-C707-6B66-D249-786BEB0A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1825625"/>
            <a:ext cx="3886200" cy="4351338"/>
          </a:xfrm>
        </p:spPr>
        <p:txBody>
          <a:bodyPr/>
          <a:lstStyle/>
          <a:p>
            <a:r>
              <a:rPr lang="it-IT" dirty="0"/>
              <a:t>Parliamo della controparte fisica della promo: il volantino (o «Flyer»)</a:t>
            </a:r>
          </a:p>
          <a:p>
            <a:r>
              <a:rPr lang="it-IT" dirty="0"/>
              <a:t>Mondo Tech e persino il mondo FMCG richiamano </a:t>
            </a:r>
            <a:r>
              <a:rPr lang="it-IT" dirty="0" err="1"/>
              <a:t>pesamentemente</a:t>
            </a:r>
            <a:r>
              <a:rPr lang="it-IT" dirty="0"/>
              <a:t> il BF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FE4CD8C-02A5-4513-9601-75F9558CD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08171"/>
              </p:ext>
            </p:extLst>
          </p:nvPr>
        </p:nvGraphicFramePr>
        <p:xfrm>
          <a:off x="546100" y="1690688"/>
          <a:ext cx="67056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78C0BE9-0135-44ED-B0E4-5E89CCA2E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37795"/>
              </p:ext>
            </p:extLst>
          </p:nvPr>
        </p:nvGraphicFramePr>
        <p:xfrm>
          <a:off x="546100" y="4225925"/>
          <a:ext cx="670560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970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A3C99-DDEB-728A-3676-58780D8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i volantini </a:t>
            </a:r>
            <a:r>
              <a:rPr lang="it-IT" dirty="0" err="1"/>
              <a:t>pharma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A8AFB-43D0-5468-D7EC-42782C37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174" y="1825625"/>
            <a:ext cx="4619625" cy="4351338"/>
          </a:xfrm>
        </p:spPr>
        <p:txBody>
          <a:bodyPr/>
          <a:lstStyle/>
          <a:p>
            <a:r>
              <a:rPr lang="it-IT" sz="3600" dirty="0"/>
              <a:t>N.P.</a:t>
            </a:r>
          </a:p>
          <a:p>
            <a:r>
              <a:rPr lang="it-IT" dirty="0"/>
              <a:t>Nel periodo dalla settimana 40 alla 48, </a:t>
            </a:r>
            <a:r>
              <a:rPr lang="it-IT" b="1" dirty="0"/>
              <a:t>nemmeno una </a:t>
            </a:r>
            <a:r>
              <a:rPr lang="it-IT" dirty="0"/>
              <a:t>delle oltre 60 campagne flyer di Farmacie e Parafarmacie </a:t>
            </a:r>
            <a:r>
              <a:rPr lang="it-IT" b="1" dirty="0"/>
              <a:t>ha fatto riferimento al Black </a:t>
            </a:r>
            <a:r>
              <a:rPr lang="it-IT" b="1" dirty="0" err="1"/>
              <a:t>Friday</a:t>
            </a:r>
            <a:endParaRPr lang="it-IT" b="1" dirty="0"/>
          </a:p>
        </p:txBody>
      </p:sp>
      <p:pic>
        <p:nvPicPr>
          <p:cNvPr id="2050" name="Picture 2" descr="L'Elettrocardiogramma: cosa c'è da sapere – Cittadella Socio Sanitaria di  Cavarzere S.r.l">
            <a:extLst>
              <a:ext uri="{FF2B5EF4-FFF2-40B4-BE49-F238E27FC236}">
                <a16:creationId xmlns:a16="http://schemas.microsoft.com/office/drawing/2014/main" id="{0E2A9105-A307-D237-94CD-B792E1964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 bwMode="auto">
          <a:xfrm>
            <a:off x="496109" y="1804987"/>
            <a:ext cx="4961717" cy="44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B8CC0-CBB0-DEFE-4AF2-77D8F2FB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>
                <a:solidFill>
                  <a:schemeClr val="accent6"/>
                </a:solidFill>
              </a:rPr>
              <a:t>Conclusione #1</a:t>
            </a:r>
            <a:br>
              <a:rPr lang="it-IT"/>
            </a:br>
            <a:r>
              <a:rPr lang="it-IT"/>
              <a:t>Due mondi, due diverse velocità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4F4DBA-EBC6-39E8-AED5-459F66F5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897"/>
            <a:ext cx="10290243" cy="4173065"/>
          </a:xfrm>
        </p:spPr>
        <p:txBody>
          <a:bodyPr/>
          <a:lstStyle/>
          <a:p>
            <a:r>
              <a:rPr lang="it-IT" dirty="0"/>
              <a:t>Il media promozionale del fisico </a:t>
            </a:r>
            <a:r>
              <a:rPr lang="it-IT" b="1" dirty="0"/>
              <a:t>non ha la stessa agilità </a:t>
            </a:r>
            <a:r>
              <a:rPr lang="it-IT" dirty="0"/>
              <a:t>di quello online</a:t>
            </a:r>
          </a:p>
          <a:p>
            <a:r>
              <a:rPr lang="it-IT" dirty="0"/>
              <a:t>Viene programmato con </a:t>
            </a:r>
            <a:r>
              <a:rPr lang="it-IT" b="1" dirty="0"/>
              <a:t>largo anticipo</a:t>
            </a:r>
          </a:p>
          <a:p>
            <a:r>
              <a:rPr lang="it-IT" dirty="0"/>
              <a:t>Di </a:t>
            </a:r>
            <a:r>
              <a:rPr lang="it-IT" b="1" dirty="0"/>
              <a:t>durata mediamente più ampia</a:t>
            </a:r>
            <a:r>
              <a:rPr lang="it-IT" dirty="0"/>
              <a:t>, ha più difficoltà a seguire stagionalità ed eventi</a:t>
            </a:r>
          </a:p>
          <a:p>
            <a:r>
              <a:rPr lang="it-IT" dirty="0">
                <a:solidFill>
                  <a:schemeClr val="accent6"/>
                </a:solidFill>
              </a:rPr>
              <a:t>Copiare quello che si fa da anni nel mondo Tech e FMCG?</a:t>
            </a:r>
          </a:p>
        </p:txBody>
      </p:sp>
    </p:spTree>
    <p:extLst>
      <p:ext uri="{BB962C8B-B14F-4D97-AF65-F5344CB8AC3E}">
        <p14:creationId xmlns:p14="http://schemas.microsoft.com/office/powerpoint/2010/main" val="339980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1454-75DC-30E7-2E3A-7CE6610A5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AD76E2E-F7B7-89E2-B1D7-5992772B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prodotti?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E613068-672D-B976-1AE8-67B475B30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dati della settimana 48</a:t>
            </a:r>
          </a:p>
        </p:txBody>
      </p:sp>
    </p:spTree>
    <p:extLst>
      <p:ext uri="{BB962C8B-B14F-4D97-AF65-F5344CB8AC3E}">
        <p14:creationId xmlns:p14="http://schemas.microsoft.com/office/powerpoint/2010/main" val="34376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7B0B5CE-AB7D-993B-5D96-8B8E1EE6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mix delle macrocategorie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5EDBC92-C11E-6238-1FBD-A5C4783D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825625"/>
            <a:ext cx="4486275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mix assortimentale dichiara propensioni totalmente diverse tra fisico e online</a:t>
            </a:r>
          </a:p>
          <a:p>
            <a:pPr lvl="1"/>
            <a:r>
              <a:rPr lang="it-IT" dirty="0"/>
              <a:t>Più «Persona» nel web, più «Cura» nel fisico</a:t>
            </a:r>
          </a:p>
          <a:p>
            <a:r>
              <a:rPr lang="it-IT" dirty="0"/>
              <a:t>All’interno del mondo della promo online, il BF ha messo l’accento su Cura Persona, Sanitari e Pet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1F632F1-F422-7D49-708D-A598E56D0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494806"/>
              </p:ext>
            </p:extLst>
          </p:nvPr>
        </p:nvGraphicFramePr>
        <p:xfrm>
          <a:off x="4811948" y="1400783"/>
          <a:ext cx="7191983" cy="468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66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79482-8675-4912-CAD1-4BC98359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Top10 delle Sottocategorie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C7AD2-2EE3-61DD-23B8-2E41ADEC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2" y="2038350"/>
            <a:ext cx="5106413" cy="4138613"/>
          </a:xfrm>
        </p:spPr>
        <p:txBody>
          <a:bodyPr>
            <a:normAutofit/>
          </a:bodyPr>
          <a:lstStyle/>
          <a:p>
            <a:r>
              <a:rPr lang="it-IT" dirty="0"/>
              <a:t>Scendendo a livello di categoria, la scelta di flyer fisici e web promo dichiara tendenze totalmente divergenti</a:t>
            </a:r>
          </a:p>
          <a:p>
            <a:r>
              <a:rPr lang="it-IT" dirty="0"/>
              <a:t>Ben 2 categorie della Top10 delle Web Promo sono addirittura assenti sui flyer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AD5B5D-B67D-7B37-4A97-3E85110A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75" y="1605267"/>
            <a:ext cx="5829199" cy="47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A90CC-8EF0-D48F-D8B0-3D041E95F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D6511-9D92-1A99-110A-672E4806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chemeClr val="accent6"/>
                </a:solidFill>
              </a:rPr>
              <a:t>Conclusione #2</a:t>
            </a:r>
            <a:br>
              <a:rPr lang="it-IT" sz="4900" b="1" dirty="0">
                <a:solidFill>
                  <a:schemeClr val="accent6"/>
                </a:solidFill>
              </a:rPr>
            </a:br>
            <a:r>
              <a:rPr lang="it-IT" dirty="0"/>
              <a:t>Due mondi, due diverse vocazioni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00836D-B608-D311-9661-FC24E820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/>
              <a:t>Il promozionale del </a:t>
            </a:r>
            <a:r>
              <a:rPr lang="it-IT" sz="2400" b="1" dirty="0"/>
              <a:t>fisico è molto sbilanciato verso l’automedicazione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Quello del </a:t>
            </a:r>
            <a:r>
              <a:rPr lang="it-IT" sz="2400" b="1" dirty="0"/>
              <a:t>web, invece, sulla cura persona e sul Pet Care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Il DNA (di questo possiamo parlare?) della farmacia fisica come presidio di urgenza si riflette anche nel promozionale del volantino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Il promozionale del web, al contrario (pur avendo un panorama assortimentale più ampio di quello dei volantini) punta sull’acquisto pensato e valutato, magari a battuta di cassa più alta</a:t>
            </a:r>
          </a:p>
        </p:txBody>
      </p:sp>
    </p:spTree>
    <p:extLst>
      <p:ext uri="{BB962C8B-B14F-4D97-AF65-F5344CB8AC3E}">
        <p14:creationId xmlns:p14="http://schemas.microsoft.com/office/powerpoint/2010/main" val="84929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1B719-2E79-66CD-3562-121A531D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EBF3EE3-C2D1-4169-2D5C-5A1DC021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prezzi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A755B6D-7E95-CB01-E772-B17E76AA1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dati della settimana 48</a:t>
            </a:r>
          </a:p>
        </p:txBody>
      </p:sp>
    </p:spTree>
    <p:extLst>
      <p:ext uri="{BB962C8B-B14F-4D97-AF65-F5344CB8AC3E}">
        <p14:creationId xmlns:p14="http://schemas.microsoft.com/office/powerpoint/2010/main" val="217792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96AA4-AEB5-F2B3-D25A-81E2F8E9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La passione (tutta commerciale?) per gli «eventi» (specie se di importazione)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285D4189-CF04-6745-99A1-9D008F729D32}"/>
              </a:ext>
            </a:extLst>
          </p:cNvPr>
          <p:cNvGrpSpPr/>
          <p:nvPr/>
        </p:nvGrpSpPr>
        <p:grpSpPr>
          <a:xfrm>
            <a:off x="209551" y="1843089"/>
            <a:ext cx="5657850" cy="1843086"/>
            <a:chOff x="209551" y="1843089"/>
            <a:chExt cx="5657850" cy="1843086"/>
          </a:xfrm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31561F0A-A824-82A0-5EEA-C0D7DE1701B9}"/>
                </a:ext>
              </a:extLst>
            </p:cNvPr>
            <p:cNvSpPr/>
            <p:nvPr/>
          </p:nvSpPr>
          <p:spPr>
            <a:xfrm>
              <a:off x="209551" y="1843089"/>
              <a:ext cx="5657850" cy="1843086"/>
            </a:xfrm>
            <a:prstGeom prst="roundRect">
              <a:avLst>
                <a:gd name="adj" fmla="val 44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28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HALLOWEEN 2024</a:t>
              </a:r>
              <a:endParaRPr lang="it-IT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4A91504F-4C3B-6676-B167-50B01E480C4D}"/>
                </a:ext>
              </a:extLst>
            </p:cNvPr>
            <p:cNvSpPr/>
            <p:nvPr/>
          </p:nvSpPr>
          <p:spPr>
            <a:xfrm>
              <a:off x="381000" y="2393155"/>
              <a:ext cx="2562225" cy="1135064"/>
            </a:xfrm>
            <a:prstGeom prst="roundRect">
              <a:avLst>
                <a:gd name="adj" fmla="val 6277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300M€</a:t>
              </a:r>
              <a:br>
                <a:rPr lang="it-IT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Spesa complessiva </a:t>
              </a:r>
              <a:endParaRPr lang="it-IT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F0A68091-27C7-0D37-B3BE-1C4C51301B95}"/>
                </a:ext>
              </a:extLst>
            </p:cNvPr>
            <p:cNvSpPr/>
            <p:nvPr/>
          </p:nvSpPr>
          <p:spPr>
            <a:xfrm>
              <a:off x="3114675" y="2395536"/>
              <a:ext cx="2562225" cy="1135064"/>
            </a:xfrm>
            <a:prstGeom prst="roundRect">
              <a:avLst>
                <a:gd name="adj" fmla="val 6277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64%</a:t>
              </a:r>
              <a:br>
                <a:rPr lang="it-IT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Partecipazione famiglie</a:t>
              </a:r>
              <a:endParaRPr lang="it-IT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FAE8666-3B92-3F6B-0466-BDE9A122C2F7}"/>
              </a:ext>
            </a:extLst>
          </p:cNvPr>
          <p:cNvGrpSpPr/>
          <p:nvPr/>
        </p:nvGrpSpPr>
        <p:grpSpPr>
          <a:xfrm>
            <a:off x="6057901" y="1843089"/>
            <a:ext cx="5657850" cy="1843086"/>
            <a:chOff x="6057901" y="1843089"/>
            <a:chExt cx="5657850" cy="1843086"/>
          </a:xfrm>
        </p:grpSpPr>
        <p:sp>
          <p:nvSpPr>
            <p:cNvPr id="18" name="Rettangolo con angoli arrotondati 17">
              <a:extLst>
                <a:ext uri="{FF2B5EF4-FFF2-40B4-BE49-F238E27FC236}">
                  <a16:creationId xmlns:a16="http://schemas.microsoft.com/office/drawing/2014/main" id="{1BE577F4-B067-576C-C19B-0499646E8902}"/>
                </a:ext>
              </a:extLst>
            </p:cNvPr>
            <p:cNvSpPr/>
            <p:nvPr/>
          </p:nvSpPr>
          <p:spPr>
            <a:xfrm>
              <a:off x="6057901" y="1843089"/>
              <a:ext cx="5657850" cy="1843086"/>
            </a:xfrm>
            <a:prstGeom prst="roundRect">
              <a:avLst>
                <a:gd name="adj" fmla="val 44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28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SINGLE’S DAY 11/11/2024</a:t>
              </a:r>
              <a:endParaRPr lang="it-IT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B0A28183-942B-A598-3643-A2DF2C842C6A}"/>
                </a:ext>
              </a:extLst>
            </p:cNvPr>
            <p:cNvSpPr/>
            <p:nvPr/>
          </p:nvSpPr>
          <p:spPr>
            <a:xfrm>
              <a:off x="6210300" y="2393155"/>
              <a:ext cx="5343525" cy="1135064"/>
            </a:xfrm>
            <a:prstGeom prst="roundRect">
              <a:avLst>
                <a:gd name="adj" fmla="val 627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Pur in assenza di dati dettagliati per il mercato italiano, </a:t>
              </a:r>
              <a:r>
                <a:rPr lang="it-IT" sz="2000" b="1" u="sng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diverse insegne in diversi mercati</a:t>
              </a:r>
              <a:r>
                <a:rPr lang="it-IT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hanno lanciato promozioni.</a:t>
              </a:r>
              <a:br>
                <a:rPr lang="it-IT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(Cina 2024: &gt; 180B€)</a:t>
              </a:r>
              <a:endParaRPr lang="it-IT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8C44706-CAB7-BFED-E897-B1251BE53F41}"/>
              </a:ext>
            </a:extLst>
          </p:cNvPr>
          <p:cNvGrpSpPr/>
          <p:nvPr/>
        </p:nvGrpSpPr>
        <p:grpSpPr>
          <a:xfrm>
            <a:off x="209551" y="3838576"/>
            <a:ext cx="5657850" cy="1843086"/>
            <a:chOff x="209551" y="3838576"/>
            <a:chExt cx="5657850" cy="1843086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560FFE79-C128-718C-BD65-2B4AFE44146F}"/>
                </a:ext>
              </a:extLst>
            </p:cNvPr>
            <p:cNvSpPr/>
            <p:nvPr/>
          </p:nvSpPr>
          <p:spPr>
            <a:xfrm>
              <a:off x="209551" y="3838576"/>
              <a:ext cx="5657850" cy="1843086"/>
            </a:xfrm>
            <a:prstGeom prst="roundRect">
              <a:avLst>
                <a:gd name="adj" fmla="val 44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28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BLACK FRIDAY 2024</a:t>
              </a:r>
              <a:endParaRPr lang="it-IT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0A4F6FC5-8ED0-9FD1-81F6-D3C0BE8B541E}"/>
                </a:ext>
              </a:extLst>
            </p:cNvPr>
            <p:cNvSpPr/>
            <p:nvPr/>
          </p:nvSpPr>
          <p:spPr>
            <a:xfrm>
              <a:off x="381000" y="4388642"/>
              <a:ext cx="2562225" cy="1135064"/>
            </a:xfrm>
            <a:prstGeom prst="roundRect">
              <a:avLst>
                <a:gd name="adj" fmla="val 627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3.8B€</a:t>
              </a:r>
              <a:br>
                <a:rPr lang="it-IT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Spesa complessiva attesa</a:t>
              </a:r>
              <a:endParaRPr lang="it-IT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7F7D68E0-4AD7-F0B0-0933-AE00E20DF760}"/>
                </a:ext>
              </a:extLst>
            </p:cNvPr>
            <p:cNvSpPr/>
            <p:nvPr/>
          </p:nvSpPr>
          <p:spPr>
            <a:xfrm>
              <a:off x="3114675" y="4391023"/>
              <a:ext cx="2562225" cy="1135064"/>
            </a:xfrm>
            <a:prstGeom prst="roundRect">
              <a:avLst>
                <a:gd name="adj" fmla="val 627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+8.6%</a:t>
              </a:r>
              <a:br>
                <a:rPr lang="it-IT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Aumento vs </a:t>
              </a:r>
              <a:r>
                <a:rPr lang="it-IT" sz="24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a.p</a:t>
              </a:r>
              <a:r>
                <a:rPr lang="it-IT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CA3D504-2578-75A2-DC17-30761EE977EA}"/>
              </a:ext>
            </a:extLst>
          </p:cNvPr>
          <p:cNvGrpSpPr/>
          <p:nvPr/>
        </p:nvGrpSpPr>
        <p:grpSpPr>
          <a:xfrm>
            <a:off x="6038850" y="3864768"/>
            <a:ext cx="5657850" cy="1843086"/>
            <a:chOff x="6038850" y="3864768"/>
            <a:chExt cx="5657850" cy="1843086"/>
          </a:xfrm>
        </p:grpSpPr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E76F8983-2456-2DD9-1F17-72A2027E7D6C}"/>
                </a:ext>
              </a:extLst>
            </p:cNvPr>
            <p:cNvSpPr/>
            <p:nvPr/>
          </p:nvSpPr>
          <p:spPr>
            <a:xfrm>
              <a:off x="6038850" y="3864768"/>
              <a:ext cx="5657850" cy="1843086"/>
            </a:xfrm>
            <a:prstGeom prst="roundRect">
              <a:avLst>
                <a:gd name="adj" fmla="val 44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28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CYBER MONDAY 2024</a:t>
              </a:r>
              <a:endParaRPr lang="it-IT" sz="1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653E3FB4-652E-AEA3-4C3D-A4E9929FA6D6}"/>
                </a:ext>
              </a:extLst>
            </p:cNvPr>
            <p:cNvSpPr/>
            <p:nvPr/>
          </p:nvSpPr>
          <p:spPr>
            <a:xfrm>
              <a:off x="7581899" y="4388642"/>
              <a:ext cx="2562225" cy="1135064"/>
            </a:xfrm>
            <a:prstGeom prst="roundRect">
              <a:avLst>
                <a:gd name="adj" fmla="val 6277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300M€</a:t>
              </a:r>
              <a:br>
                <a:rPr lang="it-IT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it-IT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Spesa complessiva attesa</a:t>
              </a:r>
              <a:endParaRPr lang="it-IT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E158A74-8665-DE1F-9180-0D3BE2205DF5}"/>
              </a:ext>
            </a:extLst>
          </p:cNvPr>
          <p:cNvSpPr txBox="1"/>
          <p:nvPr/>
        </p:nvSpPr>
        <p:spPr>
          <a:xfrm>
            <a:off x="295275" y="6438900"/>
            <a:ext cx="2560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Fonti: Confcommercio, Codacons, Ipsos, </a:t>
            </a:r>
            <a:endParaRPr lang="it-IT" sz="11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D02F-1088-4B92-FC6A-400BE6C4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08D25E2-F952-F80F-61A7-459EF196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 sconti?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48A9FC8-77FC-0814-FA6E-CB1D3476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175" y="1825625"/>
            <a:ext cx="4362449" cy="4351338"/>
          </a:xfrm>
        </p:spPr>
        <p:txBody>
          <a:bodyPr>
            <a:normAutofit/>
          </a:bodyPr>
          <a:lstStyle/>
          <a:p>
            <a:r>
              <a:rPr lang="it-IT" sz="2400" dirty="0"/>
              <a:t>Web promo decisamente più aggressivo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In qualche modo ancora meno maturo rispetto all’online di altri mercati</a:t>
            </a:r>
          </a:p>
          <a:p>
            <a:pPr lvl="1"/>
            <a:r>
              <a:rPr lang="it-IT" sz="2000" dirty="0"/>
              <a:t>93.5% di tutte le osservazioni di prezzo sono marchiate come «Sconto»: ha senso?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673BD1D-25A1-83D7-925B-A7B7D9C0E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103649"/>
              </p:ext>
            </p:extLst>
          </p:nvPr>
        </p:nvGraphicFramePr>
        <p:xfrm>
          <a:off x="443216" y="1825625"/>
          <a:ext cx="6096000" cy="443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97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956D-1874-FC5A-E4E1-D7AD70B8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FC29C3-2CA0-A340-DF92-97D9597B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Top5 per Sconto medio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EB5E053-824C-F87F-C060-C16A60C6B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175" y="1971675"/>
            <a:ext cx="4362449" cy="4205288"/>
          </a:xfrm>
        </p:spPr>
        <p:txBody>
          <a:bodyPr>
            <a:normAutofit/>
          </a:bodyPr>
          <a:lstStyle/>
          <a:p>
            <a:r>
              <a:rPr lang="it-IT" sz="2400" dirty="0"/>
              <a:t>La profondità di sconto medio del web promo risulta maggiore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Almeno sul fronte sconti percentuali, la categoria dei «Diagnostici» (test covid, gravidanza, etc.) mette d’accordo i due mondi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618803E-6C49-FA48-A079-1558ED61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39" y="2053548"/>
            <a:ext cx="5601511" cy="366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473796-0C09-305A-8EE0-33709462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costa meno?</a:t>
            </a:r>
            <a:br>
              <a:rPr lang="it-IT" dirty="0"/>
            </a:br>
            <a:r>
              <a:rPr lang="it-IT" sz="1200" dirty="0"/>
              <a:t>Indici di prezzo web promo/flyer per i </a:t>
            </a:r>
            <a:r>
              <a:rPr lang="it-IT" sz="1200" dirty="0" err="1"/>
              <a:t>minsan</a:t>
            </a:r>
            <a:r>
              <a:rPr lang="it-IT" sz="1200" dirty="0"/>
              <a:t> in sovrapposizione nella w48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CAC918-841A-7F67-9980-EA6C92D7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6" y="1825625"/>
            <a:ext cx="4600574" cy="4351338"/>
          </a:xfrm>
        </p:spPr>
        <p:txBody>
          <a:bodyPr>
            <a:normAutofit/>
          </a:bodyPr>
          <a:lstStyle/>
          <a:p>
            <a:r>
              <a:rPr lang="it-IT" sz="2400" dirty="0"/>
              <a:t>A conferma del fatto che il web preme sui prezzi, anche quando il confronto è «promo vs promo», registriamo nella w48 un indice web/flyer di 92.1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Il web «attacca» sulle categorie proprie del fisico, mentre tenta di recuperare margini nelle sue roccaforti?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E685D4B-5927-4970-A303-E0538CA9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4" y="1690688"/>
            <a:ext cx="5381625" cy="485775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83B3F038-CB5D-09FC-D087-E77B1DB74926}"/>
              </a:ext>
            </a:extLst>
          </p:cNvPr>
          <p:cNvSpPr/>
          <p:nvPr/>
        </p:nvSpPr>
        <p:spPr>
          <a:xfrm rot="19800000">
            <a:off x="4846807" y="3877722"/>
            <a:ext cx="2295728" cy="22957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Indice medio: </a:t>
            </a:r>
            <a:r>
              <a:rPr lang="it-IT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92.1</a:t>
            </a:r>
            <a:endParaRPr lang="it-IT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</a:p>
          <a:p>
            <a:pPr algn="ctr"/>
            <a:r>
              <a:rPr lang="it-IT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593</a:t>
            </a:r>
            <a:endParaRPr lang="it-IT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it-IT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Minsan</a:t>
            </a:r>
            <a:r>
              <a:rPr lang="it-IT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68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F7E6-3EF0-180E-1191-DEF0EBB04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35264-B766-9832-0666-5225B99B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chemeClr val="accent6"/>
                </a:solidFill>
              </a:rPr>
              <a:t>Conclusione #3</a:t>
            </a:r>
            <a:br>
              <a:rPr lang="it-IT" sz="4900" b="1" dirty="0">
                <a:solidFill>
                  <a:schemeClr val="accent6"/>
                </a:solidFill>
              </a:rPr>
            </a:br>
            <a:r>
              <a:rPr lang="it-IT" dirty="0"/>
              <a:t>Il web costa meno ma…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D563B-091F-F1CE-0F67-63A3970F3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media online consente una </a:t>
            </a:r>
            <a:r>
              <a:rPr lang="it-IT" b="1" dirty="0"/>
              <a:t>profondità assortimentale </a:t>
            </a:r>
            <a:r>
              <a:rPr lang="it-IT" dirty="0"/>
              <a:t>(referenze e marchi) enorme</a:t>
            </a:r>
          </a:p>
          <a:p>
            <a:r>
              <a:rPr lang="it-IT" dirty="0"/>
              <a:t>Questa caratteristica, unita alla maggior facilità di «metter su una campagna» rispetto al volantino fisico, permette di mettere in campo </a:t>
            </a:r>
            <a:r>
              <a:rPr lang="it-IT" b="1" dirty="0"/>
              <a:t>strategie di pricing in tempo quasi reale</a:t>
            </a:r>
          </a:p>
          <a:p>
            <a:r>
              <a:rPr lang="it-IT" dirty="0"/>
              <a:t>Quando si va a considerare «promo fisica» vs «promo online», quindi, pur se nella media l’online costa meno, </a:t>
            </a:r>
            <a:r>
              <a:rPr lang="it-IT" b="1" dirty="0"/>
              <a:t>ciò non è vero per tutte le categorie</a:t>
            </a:r>
          </a:p>
        </p:txBody>
      </p:sp>
    </p:spTree>
    <p:extLst>
      <p:ext uri="{BB962C8B-B14F-4D97-AF65-F5344CB8AC3E}">
        <p14:creationId xmlns:p14="http://schemas.microsoft.com/office/powerpoint/2010/main" val="244246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245A4-E710-7566-9C85-5EF2E0B2E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F299E85-0F03-4610-88CA-C49C958F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 delle campagne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1237597-E54D-831E-41F1-B8F950437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editoriali, le Aziende, la Private Label</a:t>
            </a:r>
          </a:p>
        </p:txBody>
      </p:sp>
    </p:spTree>
    <p:extLst>
      <p:ext uri="{BB962C8B-B14F-4D97-AF65-F5344CB8AC3E}">
        <p14:creationId xmlns:p14="http://schemas.microsoft.com/office/powerpoint/2010/main" val="332292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14C9C-8C8A-4392-D8E6-EDD9D4B88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9F0318-7175-F632-E343-F37C599C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Durata e numero medio di prodotti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03BDB79-6C9C-481D-DECD-2DB00ABA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175" y="1825625"/>
            <a:ext cx="4362449" cy="4351338"/>
          </a:xfrm>
        </p:spPr>
        <p:txBody>
          <a:bodyPr/>
          <a:lstStyle/>
          <a:p>
            <a:r>
              <a:rPr lang="it-IT" dirty="0"/>
              <a:t>Il volantino di Farmacie e Parafarmacie: mediamente molto lungo, e con (relativamente) pochi prodotti</a:t>
            </a:r>
          </a:p>
          <a:p>
            <a:r>
              <a:rPr lang="it-IT" dirty="0"/>
              <a:t>Più corto e più «affollato» il media online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D06A1A-F16A-4619-BFA4-FFC12A63D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764527"/>
              </p:ext>
            </p:extLst>
          </p:nvPr>
        </p:nvGraphicFramePr>
        <p:xfrm>
          <a:off x="223736" y="1825624"/>
          <a:ext cx="6322979" cy="41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4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C299C-C4EC-A823-4BDE-7D356B3C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125" cy="1325563"/>
          </a:xfrm>
        </p:spPr>
        <p:txBody>
          <a:bodyPr>
            <a:noAutofit/>
          </a:bodyPr>
          <a:lstStyle/>
          <a:p>
            <a:r>
              <a:rPr lang="it-IT" sz="3600" dirty="0"/>
              <a:t>Web promo: distribuzione delle campagne </a:t>
            </a:r>
            <a:br>
              <a:rPr lang="it-IT" sz="3600" dirty="0"/>
            </a:br>
            <a:r>
              <a:rPr lang="it-IT" sz="2000" dirty="0"/>
              <a:t>Per numero di prodotti e per tipo di edizione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622C3C-0CBF-E2D6-809E-C55983BD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810875" cy="1325564"/>
          </a:xfrm>
        </p:spPr>
        <p:txBody>
          <a:bodyPr>
            <a:normAutofit/>
          </a:bodyPr>
          <a:lstStyle/>
          <a:p>
            <a:r>
              <a:rPr lang="it-IT" sz="2000" dirty="0"/>
              <a:t>Web promo più affollato, sì, ma in realtà il 90% delle campagne web promo hanno meno di 10 prodotti…</a:t>
            </a:r>
          </a:p>
          <a:p>
            <a:r>
              <a:rPr lang="it-IT" sz="2000" dirty="0"/>
              <a:t>Lo «Speciale di marca» è il tipo di campagna che meglio sfrutta questa vetrina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824ACF0-63DB-4C1D-A865-91B562E51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145938"/>
              </p:ext>
            </p:extLst>
          </p:nvPr>
        </p:nvGraphicFramePr>
        <p:xfrm>
          <a:off x="838199" y="1327116"/>
          <a:ext cx="6010275" cy="320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F0FF1FA-673F-8353-95D9-A0BDA47CD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038536"/>
              </p:ext>
            </p:extLst>
          </p:nvPr>
        </p:nvGraphicFramePr>
        <p:xfrm>
          <a:off x="6781801" y="14239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688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D4EC-D17E-94D7-F014-7DC8CDE1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6C2E5B-6640-85F5-7B10-4E8E5E56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Concentrazione Aziende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99CAC61-42EE-3DCC-553E-65379E21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1" y="1825625"/>
            <a:ext cx="6181724" cy="4351338"/>
          </a:xfrm>
        </p:spPr>
        <p:txBody>
          <a:bodyPr/>
          <a:lstStyle/>
          <a:p>
            <a:r>
              <a:rPr lang="it-IT" dirty="0"/>
              <a:t>Il volantino fisico è una risorsa limitata e quindi «cara»: ciò determina la concentrazione più alta in termini di quota di visibilità delle Aziende rispetto al web promo</a:t>
            </a:r>
          </a:p>
          <a:p>
            <a:r>
              <a:rPr lang="it-IT" dirty="0"/>
              <a:t>PL quasi assenti nel mondo web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67C1ECA-44BD-D3A8-B376-B849F16FD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17884"/>
              </p:ext>
            </p:extLst>
          </p:nvPr>
        </p:nvGraphicFramePr>
        <p:xfrm>
          <a:off x="733425" y="1619250"/>
          <a:ext cx="457200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AC8361E-8C77-4517-837B-F8353FE7D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354850"/>
              </p:ext>
            </p:extLst>
          </p:nvPr>
        </p:nvGraphicFramePr>
        <p:xfrm>
          <a:off x="733425" y="4286250"/>
          <a:ext cx="457200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529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D169CC-235A-0F3C-5266-F4B6E5D2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Diverse aziende nei due mondi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820227-D1FE-DF91-8CFD-E8C9B176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224" y="1825625"/>
            <a:ext cx="4457701" cy="4351338"/>
          </a:xfrm>
        </p:spPr>
        <p:txBody>
          <a:bodyPr/>
          <a:lstStyle/>
          <a:p>
            <a:r>
              <a:rPr lang="it-IT" dirty="0"/>
              <a:t>A ulteriore riprova del diverso DNA tra fisico e online: tra il TOP10 di ciascun mondo, solo 2 sono le Aziende in comune, che salgono a 10 se si allarga la hit parade fino alle Top20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3CC3F26-095E-843F-3129-DEEE4521DA7D}"/>
              </a:ext>
            </a:extLst>
          </p:cNvPr>
          <p:cNvSpPr/>
          <p:nvPr/>
        </p:nvSpPr>
        <p:spPr>
          <a:xfrm>
            <a:off x="1323975" y="1419908"/>
            <a:ext cx="1952625" cy="195262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</a:t>
            </a:r>
            <a:r>
              <a:rPr lang="it-IT" sz="1400" b="1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FLYER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A4DDEEB-AABF-4FF3-8DCD-2D19A413C0D9}"/>
              </a:ext>
            </a:extLst>
          </p:cNvPr>
          <p:cNvSpPr/>
          <p:nvPr/>
        </p:nvSpPr>
        <p:spPr>
          <a:xfrm>
            <a:off x="2978943" y="1410383"/>
            <a:ext cx="1952625" cy="1952625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</a:t>
            </a:r>
            <a:r>
              <a:rPr lang="it-IT" sz="1400" b="1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br>
              <a:rPr lang="it-IT" sz="14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PROMO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50D90555-7572-4744-2794-AD2E9DFB0CF4}"/>
              </a:ext>
            </a:extLst>
          </p:cNvPr>
          <p:cNvSpPr txBox="1"/>
          <p:nvPr/>
        </p:nvSpPr>
        <p:spPr>
          <a:xfrm>
            <a:off x="2933700" y="2063529"/>
            <a:ext cx="34290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u="none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4778996-BF9C-4699-9296-A9373898FE5F}"/>
              </a:ext>
            </a:extLst>
          </p:cNvPr>
          <p:cNvSpPr/>
          <p:nvPr/>
        </p:nvSpPr>
        <p:spPr>
          <a:xfrm>
            <a:off x="1009651" y="3867150"/>
            <a:ext cx="2857500" cy="2757487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</a:t>
            </a:r>
            <a:r>
              <a:rPr lang="it-IT" sz="1400" b="1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FLYER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D756AAF-622B-4BD4-80B7-EB96852C835B}"/>
              </a:ext>
            </a:extLst>
          </p:cNvPr>
          <p:cNvSpPr/>
          <p:nvPr/>
        </p:nvSpPr>
        <p:spPr>
          <a:xfrm>
            <a:off x="2438401" y="3876675"/>
            <a:ext cx="2857500" cy="2757487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</a:t>
            </a:r>
            <a:r>
              <a:rPr lang="it-IT" sz="1400" b="1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1400" kern="12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PROMO</a:t>
            </a: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133D48E1-6E2C-458F-85FD-877D5F322948}"/>
              </a:ext>
            </a:extLst>
          </p:cNvPr>
          <p:cNvSpPr txBox="1"/>
          <p:nvPr/>
        </p:nvSpPr>
        <p:spPr>
          <a:xfrm>
            <a:off x="2781300" y="4902664"/>
            <a:ext cx="7810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u="none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43318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2D82-B778-DCA4-2F85-E91BE870B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1E217-2E97-4886-79D9-1B0468CE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chemeClr val="accent6"/>
                </a:solidFill>
              </a:rPr>
              <a:t>Conclusione #4</a:t>
            </a:r>
            <a:br>
              <a:rPr lang="it-IT" sz="4900" b="1" dirty="0">
                <a:solidFill>
                  <a:schemeClr val="accent6"/>
                </a:solidFill>
              </a:rPr>
            </a:br>
            <a:r>
              <a:rPr lang="it-IT" sz="4000" dirty="0"/>
              <a:t>Due media promo profondamente diversi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5BE5E-858E-CF2F-854E-BDB24873F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Durata, affollamento di prodotti, concentrazione Aziende e perfino Aziende in comune: i dati parlano di due media che indirizzano </a:t>
            </a:r>
            <a:r>
              <a:rPr lang="it-IT" sz="2400"/>
              <a:t>esigenze diverse</a:t>
            </a:r>
            <a:br>
              <a:rPr lang="it-IT" sz="2400"/>
            </a:br>
            <a:endParaRPr lang="it-IT" sz="2400" dirty="0"/>
          </a:p>
          <a:p>
            <a:r>
              <a:rPr lang="it-IT" sz="2400" dirty="0"/>
              <a:t>PL molto presente nella promo fisica, quasi assente nell’online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Torniamo di nuovo sull’agilità del media «web promo»:  c’è più spazio per Aziende e prodotti, e quindi per una fonte importante di contribuzione da parte </a:t>
            </a:r>
            <a:r>
              <a:rPr lang="it-IT" sz="2400" dirty="0" err="1"/>
              <a:t>dell’industry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L’utilizzo pesante, soprattutto da parte di alcuni operatori, di questa leva mostra un’accelerazione elevatissima che porta l’online del </a:t>
            </a:r>
            <a:r>
              <a:rPr lang="it-IT" sz="2400" dirty="0" err="1"/>
              <a:t>pharma</a:t>
            </a:r>
            <a:r>
              <a:rPr lang="it-IT" sz="2400" dirty="0"/>
              <a:t> ai livelli di mercati digitalmente più maturi</a:t>
            </a:r>
          </a:p>
        </p:txBody>
      </p:sp>
    </p:spTree>
    <p:extLst>
      <p:ext uri="{BB962C8B-B14F-4D97-AF65-F5344CB8AC3E}">
        <p14:creationId xmlns:p14="http://schemas.microsoft.com/office/powerpoint/2010/main" val="8245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15FB0-947C-1E09-4DD8-94BF458D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Siamo a rischio…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DC7B14-D6ED-BC7B-07B5-897A1B69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338" y="1587159"/>
            <a:ext cx="4171545" cy="107004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… tra altri eventi di matrice straniera…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36BA1B-0B9E-FF49-7FCE-7A2F4B81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83" y="950785"/>
            <a:ext cx="2091407" cy="20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a México ¿Qué simboliza Julio Regalado en el sector retail? - Blog  Websinergia">
            <a:extLst>
              <a:ext uri="{FF2B5EF4-FFF2-40B4-BE49-F238E27FC236}">
                <a16:creationId xmlns:a16="http://schemas.microsoft.com/office/drawing/2014/main" id="{3FEFC299-808C-9796-DFE5-82BAC399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801" y="950785"/>
            <a:ext cx="2013253" cy="20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E60705B-7AFB-84EA-FB1E-699F93F3FEA6}"/>
              </a:ext>
            </a:extLst>
          </p:cNvPr>
          <p:cNvSpPr txBox="1">
            <a:spLocks/>
          </p:cNvSpPr>
          <p:nvPr/>
        </p:nvSpPr>
        <p:spPr>
          <a:xfrm>
            <a:off x="5292636" y="4004134"/>
            <a:ext cx="4642443" cy="209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dirty="0"/>
              <a:t>… e ricorrenze casalinghe che partono sempre più in anticipo</a:t>
            </a:r>
          </a:p>
        </p:txBody>
      </p:sp>
      <p:pic>
        <p:nvPicPr>
          <p:cNvPr id="7" name="Immagine 6" descr="Immagine che contiene albero di Natale, natale, Decorazioni festive, decorazione natalizia&#10;&#10;Descrizione generata automaticamente">
            <a:extLst>
              <a:ext uri="{FF2B5EF4-FFF2-40B4-BE49-F238E27FC236}">
                <a16:creationId xmlns:a16="http://schemas.microsoft.com/office/drawing/2014/main" id="{5493853A-1212-6BB4-7068-7FAF9E10D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8" y="2912721"/>
            <a:ext cx="3831331" cy="38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63892-681B-9E42-D806-40ACDB783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1BD26-D2B6-7A61-82D8-B524F321A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2CFACE-BE51-1701-4045-B330BB72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dirty="0"/>
              <a:t>QBerg</a:t>
            </a:r>
          </a:p>
          <a:p>
            <a:pPr algn="r"/>
            <a:r>
              <a:rPr lang="it-IT" sz="1800" dirty="0">
                <a:hlinkClick r:id="rId2"/>
              </a:rPr>
              <a:t>www.qberg.com</a:t>
            </a:r>
            <a:endParaRPr lang="it-IT" sz="1800" dirty="0"/>
          </a:p>
          <a:p>
            <a:pPr algn="r"/>
            <a:r>
              <a:rPr lang="it-IT" sz="1800" dirty="0"/>
              <a:t>www.linkedin.com/company/qberg</a:t>
            </a:r>
          </a:p>
        </p:txBody>
      </p:sp>
      <p:pic>
        <p:nvPicPr>
          <p:cNvPr id="4" name="Immagine 3" descr="Immagine che contiene Elementi grafici, schermata, Policromia, grafica&#10;&#10;Descrizione generata automaticamente">
            <a:extLst>
              <a:ext uri="{FF2B5EF4-FFF2-40B4-BE49-F238E27FC236}">
                <a16:creationId xmlns:a16="http://schemas.microsoft.com/office/drawing/2014/main" id="{8C7FD502-4288-F7A4-0DB1-8C40B765B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4735452"/>
            <a:ext cx="4162425" cy="13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0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B5686-3667-E8A7-34E1-C2799B18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paradiso della marketing </a:t>
            </a:r>
            <a:r>
              <a:rPr lang="it-IT" dirty="0" err="1"/>
              <a:t>automation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24C0CD-458F-4209-1882-B1EB88ADB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torta è così importante che nascono e si sviluppano (spesso anche mutuati da tecniche consolidate </a:t>
            </a:r>
            <a:r>
              <a:rPr lang="it-IT" dirty="0" err="1"/>
              <a:t>pre-digital</a:t>
            </a:r>
            <a:r>
              <a:rPr lang="it-IT" dirty="0"/>
              <a:t>) nuovi strumenti per massimizzare la </a:t>
            </a:r>
            <a:r>
              <a:rPr lang="it-IT" dirty="0" err="1"/>
              <a:t>conversion</a:t>
            </a:r>
            <a:r>
              <a:rPr lang="it-IT" dirty="0"/>
              <a:t>:</a:t>
            </a:r>
            <a:br>
              <a:rPr lang="it-IT" dirty="0"/>
            </a:br>
            <a:endParaRPr lang="it-IT" dirty="0"/>
          </a:p>
          <a:p>
            <a:pPr lvl="1"/>
            <a:r>
              <a:rPr lang="it-IT" b="1" dirty="0"/>
              <a:t>Il «countdown»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fa leva sulla sindrome F.O.M.O.</a:t>
            </a:r>
            <a:br>
              <a:rPr lang="it-IT" dirty="0">
                <a:sym typeface="Wingdings" panose="05000000000000000000" pitchFamily="2" charset="2"/>
              </a:rPr>
            </a:br>
            <a:endParaRPr lang="it-IT" dirty="0">
              <a:sym typeface="Wingdings" panose="05000000000000000000" pitchFamily="2" charset="2"/>
            </a:endParaRPr>
          </a:p>
          <a:p>
            <a:pPr lvl="1"/>
            <a:r>
              <a:rPr lang="it-IT" b="1" dirty="0">
                <a:sym typeface="Wingdings" panose="05000000000000000000" pitchFamily="2" charset="2"/>
              </a:rPr>
              <a:t>Il «live commerce»</a:t>
            </a:r>
            <a:r>
              <a:rPr lang="it-IT" dirty="0">
                <a:sym typeface="Wingdings" panose="05000000000000000000" pitchFamily="2" charset="2"/>
              </a:rPr>
              <a:t>  fa leva sul peso dell’influencer</a:t>
            </a:r>
            <a:br>
              <a:rPr lang="it-IT" dirty="0">
                <a:sym typeface="Wingdings" panose="05000000000000000000" pitchFamily="2" charset="2"/>
              </a:rPr>
            </a:br>
            <a:endParaRPr lang="it-IT" dirty="0">
              <a:sym typeface="Wingdings" panose="05000000000000000000" pitchFamily="2" charset="2"/>
            </a:endParaRPr>
          </a:p>
          <a:p>
            <a:pPr lvl="1"/>
            <a:r>
              <a:rPr lang="it-IT" b="1" dirty="0">
                <a:sym typeface="Wingdings" panose="05000000000000000000" pitchFamily="2" charset="2"/>
              </a:rPr>
              <a:t>Il «</a:t>
            </a:r>
            <a:r>
              <a:rPr lang="it-IT" b="1" dirty="0" err="1">
                <a:sym typeface="Wingdings" panose="05000000000000000000" pitchFamily="2" charset="2"/>
              </a:rPr>
              <a:t>retargeting</a:t>
            </a:r>
            <a:r>
              <a:rPr lang="it-IT" b="1" dirty="0">
                <a:sym typeface="Wingdings" panose="05000000000000000000" pitchFamily="2" charset="2"/>
              </a:rPr>
              <a:t> comportamentale» </a:t>
            </a:r>
            <a:r>
              <a:rPr lang="it-IT" dirty="0">
                <a:sym typeface="Wingdings" panose="05000000000000000000" pitchFamily="2" charset="2"/>
              </a:rPr>
              <a:t> fa leva sull’esperienza di navigazione in tempo reale, anche per utenti anonimi al sistema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45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C1FD3-1BA6-E424-4D3E-501EEA0FC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4C69A87-906E-7522-2091-A48EF6FD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studio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ABEC7EE-7397-9224-B34B-54F14B9F9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Concentriamoci sul Black </a:t>
            </a:r>
            <a:r>
              <a:rPr lang="it-IT" dirty="0" err="1"/>
              <a:t>Friday</a:t>
            </a:r>
            <a:r>
              <a:rPr lang="it-IT" dirty="0"/>
              <a:t> nel mondo del </a:t>
            </a:r>
            <a:r>
              <a:rPr lang="it-IT" dirty="0" err="1"/>
              <a:t>pharma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823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7C7528F-C3C7-39C3-25D3-FD6229AC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sz="5400" dirty="0"/>
              <a:t>Universo di analisi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595CEE5-0119-33F4-C752-3AB172F1B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In questo studio abbiamo voluto mettere a confronto le promozioni a Volantino di Farmacie e Parafarmacie (circa </a:t>
            </a:r>
            <a:r>
              <a:rPr lang="it-IT" sz="2400" b="1" dirty="0"/>
              <a:t>7500 punti vendita fisici</a:t>
            </a:r>
            <a:r>
              <a:rPr lang="it-IT" sz="2400" dirty="0"/>
              <a:t>) e di Campagne Web (o «Web Promo») dei </a:t>
            </a:r>
            <a:r>
              <a:rPr lang="it-IT" sz="2400" b="1" dirty="0"/>
              <a:t>primi 35 siti di Farmacie Online</a:t>
            </a:r>
            <a:br>
              <a:rPr lang="it-IT" sz="2400" b="1" dirty="0"/>
            </a:br>
            <a:endParaRPr lang="it-IT" sz="2400" b="1" dirty="0"/>
          </a:p>
          <a:p>
            <a:r>
              <a:rPr lang="it-IT" sz="3200" b="1" dirty="0"/>
              <a:t>Periodo: la settimana del «Black </a:t>
            </a:r>
            <a:r>
              <a:rPr lang="it-IT" sz="3200" b="1" dirty="0" err="1"/>
              <a:t>Friday</a:t>
            </a:r>
            <a:r>
              <a:rPr lang="it-IT" sz="3200" b="1" dirty="0"/>
              <a:t>»</a:t>
            </a:r>
            <a:endParaRPr lang="it-IT" sz="3200" b="1" dirty="0">
              <a:latin typeface="Gotham Bold" pitchFamily="50" charset="0"/>
            </a:endParaRPr>
          </a:p>
        </p:txBody>
      </p:sp>
      <p:pic>
        <p:nvPicPr>
          <p:cNvPr id="5" name="Immagine 4" descr="Immagine che contiene testo, Pubblicazione, libro, pavimento&#10;&#10;Descrizione generata automaticamente">
            <a:extLst>
              <a:ext uri="{FF2B5EF4-FFF2-40B4-BE49-F238E27FC236}">
                <a16:creationId xmlns:a16="http://schemas.microsoft.com/office/drawing/2014/main" id="{A0E2340E-7BFD-17FE-5703-62CC0F43D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735735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Immagine 3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F13BDD2-3387-CF51-D8F1-6CD460086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53" y="5965542"/>
            <a:ext cx="2075793" cy="636577"/>
          </a:xfrm>
          <a:prstGeom prst="rect">
            <a:avLst/>
          </a:prstGeom>
        </p:spPr>
      </p:pic>
      <p:pic>
        <p:nvPicPr>
          <p:cNvPr id="6" name="Immagine 5" descr="Immagine che contiene Elementi grafici, schermata, Policromia, grafica&#10;&#10;Descrizione generata automaticamente">
            <a:extLst>
              <a:ext uri="{FF2B5EF4-FFF2-40B4-BE49-F238E27FC236}">
                <a16:creationId xmlns:a16="http://schemas.microsoft.com/office/drawing/2014/main" id="{7A0D4AA3-0082-C7DA-32F8-0B4D23868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77" y="6101368"/>
            <a:ext cx="1638404" cy="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6453457-59D0-8548-3728-1379EF32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9475" y="-665770"/>
            <a:ext cx="5319018" cy="617122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4D3CBF2-9353-F7E8-1DA8-A65368E2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5275" cy="1325563"/>
          </a:xfrm>
        </p:spPr>
        <p:txBody>
          <a:bodyPr>
            <a:normAutofit/>
          </a:bodyPr>
          <a:lstStyle/>
          <a:p>
            <a:r>
              <a:rPr lang="it-IT" sz="4000" dirty="0"/>
              <a:t>Parliamo di promo: la «leva promozionale»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BB08F1F-F71C-A842-3AD2-B0B29022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1825625"/>
            <a:ext cx="7616757" cy="47891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b="1" dirty="0"/>
              <a:t>Offline</a:t>
            </a:r>
            <a:r>
              <a:rPr lang="it-IT" dirty="0"/>
              <a:t>: volantini promozionali ampiamente utilizzati da almeno un paio di decenni come irrinunciabile «drive to store»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Mondo Elettronica: per alcune famiglie di prodotto (es.: i Notebook) si arriva ad una pressione promozionale attorno al 45%!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Mondo FMCG: le vendite incrementali per promozioni sono del 16%</a:t>
            </a:r>
            <a:r>
              <a:rPr lang="it-IT" baseline="30000" dirty="0"/>
              <a:t>(*)</a:t>
            </a:r>
            <a:r>
              <a:rPr lang="it-IT" dirty="0"/>
              <a:t>, di cui il 34% dovute al volantino</a:t>
            </a:r>
            <a:endParaRPr lang="it-IT" baseline="30000" dirty="0"/>
          </a:p>
          <a:p>
            <a:pPr>
              <a:lnSpc>
                <a:spcPct val="120000"/>
              </a:lnSpc>
            </a:pPr>
            <a:br>
              <a:rPr lang="it-IT" b="1" dirty="0"/>
            </a:br>
            <a:r>
              <a:rPr lang="it-IT" b="1" dirty="0"/>
              <a:t>Online</a:t>
            </a:r>
            <a:r>
              <a:rPr lang="it-IT" dirty="0"/>
              <a:t>: più recente è l’adozione delle «Campagne web»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Molto usate nei mondi Elettronica, Pet Care e Pharma</a:t>
            </a:r>
          </a:p>
          <a:p>
            <a:pPr lvl="1">
              <a:lnSpc>
                <a:spcPct val="120000"/>
              </a:lnSpc>
            </a:pPr>
            <a:r>
              <a:rPr lang="it-IT" dirty="0"/>
              <a:t>Ancora poco utilizzate nel mondo FMCG</a:t>
            </a:r>
            <a:r>
              <a:rPr lang="it-IT" sz="1400" i="1" dirty="0">
                <a:solidFill>
                  <a:schemeClr val="bg1"/>
                </a:solidFill>
              </a:rPr>
              <a:t>(*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it-IT" sz="1400" i="1" dirty="0"/>
            </a:br>
            <a:endParaRPr lang="it-IT" sz="1400" i="1" dirty="0"/>
          </a:p>
          <a:p>
            <a:pPr marL="0" indent="0">
              <a:lnSpc>
                <a:spcPct val="120000"/>
              </a:lnSpc>
              <a:buNone/>
            </a:pPr>
            <a:r>
              <a:rPr lang="it-IT" sz="1400" i="1" dirty="0"/>
              <a:t>Fonte: </a:t>
            </a:r>
            <a:r>
              <a:rPr lang="it-IT" sz="1400" i="1" dirty="0" err="1"/>
              <a:t>Circana</a:t>
            </a:r>
            <a:r>
              <a:rPr lang="it-IT" sz="1400" i="1" dirty="0"/>
              <a:t> 2024. Vendite a valore nov23-0tt24, Iper + Super + Superette, totale LCC</a:t>
            </a:r>
            <a:r>
              <a:rPr lang="it-IT" sz="1400" i="1" dirty="0">
                <a:solidFill>
                  <a:schemeClr val="bg1"/>
                </a:solidFill>
              </a:rPr>
              <a:t>+ Superette</a:t>
            </a:r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8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8FF8609-263A-2122-BE37-8D9AE4C2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Andamento delle campagne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75486A-887A-30A4-979B-EE6F41DCA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Fisico vs Online, ovvero Flyer vs Web Promo</a:t>
            </a:r>
          </a:p>
        </p:txBody>
      </p:sp>
    </p:spTree>
    <p:extLst>
      <p:ext uri="{BB962C8B-B14F-4D97-AF65-F5344CB8AC3E}">
        <p14:creationId xmlns:p14="http://schemas.microsoft.com/office/powerpoint/2010/main" val="22672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6DF6A23-27D3-644A-24A0-BBA22733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WEB PROMO: le campagne con riferimento esplicito al BF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218159C-16C2-DC1B-B126-E0EE961C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49" y="2285999"/>
            <a:ext cx="4257675" cy="3890963"/>
          </a:xfrm>
        </p:spPr>
        <p:txBody>
          <a:bodyPr/>
          <a:lstStyle/>
          <a:p>
            <a:r>
              <a:rPr lang="it-IT" dirty="0"/>
              <a:t>Le Campagne Web (o «Web Promo») iniziano già con settimane di anticipo</a:t>
            </a:r>
          </a:p>
          <a:p>
            <a:r>
              <a:rPr lang="it-IT" dirty="0"/>
              <a:t>Andamento del tutto simile a quello del mondo Tech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FC5A0CA-8181-82ED-D5C1-6796FFD62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031795"/>
              </p:ext>
            </p:extLst>
          </p:nvPr>
        </p:nvGraphicFramePr>
        <p:xfrm>
          <a:off x="355601" y="1825625"/>
          <a:ext cx="67056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AA805BD-09C5-44F8-AFFC-14FC474D6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093144"/>
              </p:ext>
            </p:extLst>
          </p:nvPr>
        </p:nvGraphicFramePr>
        <p:xfrm>
          <a:off x="355601" y="4198938"/>
          <a:ext cx="67056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55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QBerg 20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424D9"/>
      </a:accent1>
      <a:accent2>
        <a:srgbClr val="F2B705"/>
      </a:accent2>
      <a:accent3>
        <a:srgbClr val="F25C05"/>
      </a:accent3>
      <a:accent4>
        <a:srgbClr val="731733"/>
      </a:accent4>
      <a:accent5>
        <a:srgbClr val="A02B93"/>
      </a:accent5>
      <a:accent6>
        <a:srgbClr val="2E631B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1480</Words>
  <Application>Microsoft Office PowerPoint</Application>
  <PresentationFormat>Widescreen</PresentationFormat>
  <Paragraphs>140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Aptos</vt:lpstr>
      <vt:lpstr>Arial</vt:lpstr>
      <vt:lpstr>Gotham Bold</vt:lpstr>
      <vt:lpstr>Lato</vt:lpstr>
      <vt:lpstr>Montserrat</vt:lpstr>
      <vt:lpstr>Wingdings</vt:lpstr>
      <vt:lpstr>Tema di Office</vt:lpstr>
      <vt:lpstr>Il Black Friday nelle promo del pharma</vt:lpstr>
      <vt:lpstr>La passione (tutta commerciale?) per gli «eventi» (specie se di importazione)</vt:lpstr>
      <vt:lpstr>Siamo a rischio…</vt:lpstr>
      <vt:lpstr>Il paradiso della marketing automation</vt:lpstr>
      <vt:lpstr>Lo studio</vt:lpstr>
      <vt:lpstr>Universo di analisi</vt:lpstr>
      <vt:lpstr>Parliamo di promo: la «leva promozionale»</vt:lpstr>
      <vt:lpstr>Andamento delle campagne</vt:lpstr>
      <vt:lpstr>WEB PROMO: le campagne con riferimento esplicito al BF</vt:lpstr>
      <vt:lpstr>Riferimento esplicito al BF Campagne Web della w48 nel Pharma</vt:lpstr>
      <vt:lpstr>Diversa attitudine dei siti I siti sono tutti uguali?</vt:lpstr>
      <vt:lpstr>FLYER: le campagne con riferimento esplicito al BF</vt:lpstr>
      <vt:lpstr>E i volantini pharma?</vt:lpstr>
      <vt:lpstr>Conclusione #1 Due mondi, due diverse velocità</vt:lpstr>
      <vt:lpstr>Quali prodotti?</vt:lpstr>
      <vt:lpstr>Il mix delle macrocategorie</vt:lpstr>
      <vt:lpstr>La Top10 delle Sottocategorie</vt:lpstr>
      <vt:lpstr>Conclusione #2 Due mondi, due diverse vocazioni</vt:lpstr>
      <vt:lpstr>I prezzi</vt:lpstr>
      <vt:lpstr>Quanti sconti?</vt:lpstr>
      <vt:lpstr>Le Top5 per Sconto medio</vt:lpstr>
      <vt:lpstr>Dove costa meno? Indici di prezzo web promo/flyer per i minsan in sovrapposizione nella w48</vt:lpstr>
      <vt:lpstr>Conclusione #3 Il web costa meno ma…</vt:lpstr>
      <vt:lpstr>La struttura delle campagne</vt:lpstr>
      <vt:lpstr>Durata e numero medio di prodotti</vt:lpstr>
      <vt:lpstr>Web promo: distribuzione delle campagne  Per numero di prodotti e per tipo di edizione </vt:lpstr>
      <vt:lpstr>Concentrazione Aziende</vt:lpstr>
      <vt:lpstr>Diverse aziende nei due mondi</vt:lpstr>
      <vt:lpstr>Conclusione #4 Due media promo profondamente diversi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Fabrizio Pavone</dc:creator>
  <cp:lastModifiedBy>Fabrizio Pavone</cp:lastModifiedBy>
  <cp:revision>1</cp:revision>
  <dcterms:created xsi:type="dcterms:W3CDTF">2024-12-02T15:29:25Z</dcterms:created>
  <dcterms:modified xsi:type="dcterms:W3CDTF">2024-12-04T10:11:02Z</dcterms:modified>
</cp:coreProperties>
</file>